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80" r:id="rId13"/>
    <p:sldId id="281" r:id="rId14"/>
    <p:sldId id="279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5840"/>
  </p:normalViewPr>
  <p:slideViewPr>
    <p:cSldViewPr snapToGrid="0" snapToObjects="1">
      <p:cViewPr varScale="1">
        <p:scale>
          <a:sx n="84" d="100"/>
          <a:sy n="84" d="100"/>
        </p:scale>
        <p:origin x="20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4154C-7B88-B347-ABBA-71C5B1E2AEEC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5B242-F0BD-9344-9307-1DC7A4FD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6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F1DE4-2AE2-764A-9137-92665F39E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9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697F-C791-724D-A3AB-8E8197C83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7FCCB-C72E-1449-8DC2-C5FB740CC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2AEC6-0D35-2D4A-8248-1EFC639D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0696-211D-9D41-B841-8D8568ABA167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AA309-954D-D04A-958E-256617F9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863FD-7F6A-B443-A4B1-8E674545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EBE8-2E6F-9B4C-BC0D-F00A6C53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1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7F2D-8E0B-7249-844C-E6AFD1A5F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0855D-D729-9140-B078-737E2A7F6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45E0A-A807-C741-86A3-F8378DF4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0696-211D-9D41-B841-8D8568ABA167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E8228-0141-CF48-AE98-37DB1C52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F5F84-7930-614E-AA35-3896E70D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EBE8-2E6F-9B4C-BC0D-F00A6C53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4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EF061-ECCA-3C45-916D-AF40A72FD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10F56-7AB0-E746-A16F-75735663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663D7-AE8E-9243-91F1-D1B8B41E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0696-211D-9D41-B841-8D8568ABA167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D559D-EB4D-2C4A-9A60-57D4F15E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86A1E-2C88-224B-B4C4-E13C1E51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EBE8-2E6F-9B4C-BC0D-F00A6C53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3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EE89-7FE2-9D40-84C0-08564DB2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CC11-636E-844B-B406-DD260FDCD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96269-0C99-744E-A1CA-D2FFD87F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0696-211D-9D41-B841-8D8568ABA167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CCAB6-9253-354C-9EC5-A343A118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10A94-F35F-5541-A421-1695EAE2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EBE8-2E6F-9B4C-BC0D-F00A6C53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4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89212-C730-DC4B-98DF-87EA768A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0977B-49FF-4847-A56A-37908B17B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5362-F9D1-994D-8CD9-BB918973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0696-211D-9D41-B841-8D8568ABA167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46716-087E-0844-AE44-775B87C7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0A9D2-5A0A-F747-B0C2-4D894E8B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EBE8-2E6F-9B4C-BC0D-F00A6C53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6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5E3B-9B97-764F-9759-5EC71D64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F433-754A-7747-B380-EF607DE16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2B39F-AC9C-FA46-9854-B97847734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56961-0AC6-CB4A-918B-989CD25A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0696-211D-9D41-B841-8D8568ABA167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5C03D-F6C1-8F41-9EE8-02E5F2DB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8A313-DC5E-7F44-9369-A28893BB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EBE8-2E6F-9B4C-BC0D-F00A6C53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5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680-9611-D044-B85D-AF521E81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00527-E221-1C47-BBDF-AC92B025B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E4E62-463A-7A4C-A7DC-CB52D47A3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2DDC-D237-1848-ADC0-B671BA6ED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63008-2ED3-8646-8E5A-8726373B2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4EF484-0B35-0440-B01D-0CF09FE9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0696-211D-9D41-B841-8D8568ABA167}" type="datetimeFigureOut">
              <a:rPr lang="en-US" smtClean="0"/>
              <a:t>8/28/20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E7A20-1C20-E24A-A920-2AE992B6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BC7C6-AA9A-DB4B-B54F-6A3E392A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EBE8-2E6F-9B4C-BC0D-F00A6C53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7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3E3D-6BEC-5941-809F-C832F008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62E7F-E158-DC44-93A3-00C92962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0696-211D-9D41-B841-8D8568ABA167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9F1F4-F85B-BE4D-968A-CB2168B3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55619-A36C-3D45-81EA-5242C7B0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EBE8-2E6F-9B4C-BC0D-F00A6C53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10F6A-61B5-1D4B-887F-2B46263C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0696-211D-9D41-B841-8D8568ABA167}" type="datetimeFigureOut">
              <a:rPr lang="en-US" smtClean="0"/>
              <a:t>8/28/20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2E9D0-808A-6540-8557-E5FF1C43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8ACE0-A0F1-A144-994C-1C3C96D4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EBE8-2E6F-9B4C-BC0D-F00A6C53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7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B96C-77E4-4146-BB48-B387C231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925B1-A10F-5642-8B2A-AC7EAF8FC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1BC4D-6A34-E24A-B6CF-F07F0877C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ACC83-14D4-F74C-AB89-9DD72254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0696-211D-9D41-B841-8D8568ABA167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1CBF7-11DB-624B-A97B-4171D6F2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07C82-8CB0-BC47-93EE-501E47EB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EBE8-2E6F-9B4C-BC0D-F00A6C53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2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FAA8-AD03-574C-A905-B1BCD6D3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9D0D3-5E84-DD4F-A5C7-A45C8C0A3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B560A-4E23-CB49-A700-061727EC7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4F4EA-A578-B147-BFFB-7A10D244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0696-211D-9D41-B841-8D8568ABA167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F6A0E-B729-D641-B231-E8573250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1A844-19E5-EF4A-A1DC-3BB681A2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EBE8-2E6F-9B4C-BC0D-F00A6C53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4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178FE-7D87-9047-AAB7-485FB3C6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AD33C-8465-7142-A78C-A0A867448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20624-BDE1-B840-9279-B366F894C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30696-211D-9D41-B841-8D8568ABA167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AE72C-4471-E049-B8D1-FC2042FEE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1AC74-A83A-684B-8A4E-45A43E8E3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EBE8-2E6F-9B4C-BC0D-F00A6C534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8611E7-C4BF-7141-9F9A-DD1D94FF3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86025"/>
            <a:ext cx="9144000" cy="2771775"/>
          </a:xfrm>
        </p:spPr>
        <p:txBody>
          <a:bodyPr/>
          <a:lstStyle/>
          <a:p>
            <a:r>
              <a:rPr lang="en-US" dirty="0"/>
              <a:t>NOW THAT YOU HAVE WORKED WITH A PARTNER TO TEST YOUR JOURNALING SKILLS, LET’S FOCUS ON </a:t>
            </a:r>
          </a:p>
          <a:p>
            <a:r>
              <a:rPr lang="en-US" sz="3200" b="1" dirty="0"/>
              <a:t>REFLECTION</a:t>
            </a:r>
            <a:r>
              <a:rPr lang="en-US" dirty="0"/>
              <a:t>. </a:t>
            </a:r>
          </a:p>
          <a:p>
            <a:r>
              <a:rPr lang="en-US" dirty="0"/>
              <a:t>IN THIS SECTION, YOU’RE GOING TO FINISH YOUR JOURNAL ENTRY BY ANSWERING QUESTIONS THAT HELP YOU REFLECT ON WHAT YOU’VE LEARNED.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27AC48-1E42-4D48-9B84-E6A17933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35062"/>
          </a:xfrm>
          <a:solidFill>
            <a:schemeClr val="bg2"/>
          </a:solidFill>
          <a:ln w="50800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MY SECRET PLANT PART 2</a:t>
            </a:r>
          </a:p>
        </p:txBody>
      </p:sp>
    </p:spTree>
    <p:extLst>
      <p:ext uri="{BB962C8B-B14F-4D97-AF65-F5344CB8AC3E}">
        <p14:creationId xmlns:p14="http://schemas.microsoft.com/office/powerpoint/2010/main" val="250937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F7C0-4A7C-F84F-9B01-9D102CE792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REFLECTION QUESTION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383A-7972-F04D-B4DB-8AD0CDA02239}"/>
              </a:ext>
            </a:extLst>
          </p:cNvPr>
          <p:cNvSpPr>
            <a:spLocks noGrp="1"/>
          </p:cNvSpPr>
          <p:nvPr>
            <p:ph idx="1"/>
          </p:nvPr>
        </p:nvSpPr>
        <p:spPr>
          <a:ln w="25400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NGSS CROSS-CUTTING CONCEPT: STRUCTURE AND FUNCTION</a:t>
            </a:r>
          </a:p>
          <a:p>
            <a:endParaRPr lang="en-US" dirty="0"/>
          </a:p>
          <a:p>
            <a:r>
              <a:rPr lang="en-US" dirty="0"/>
              <a:t>Q: PICK AN </a:t>
            </a:r>
            <a:r>
              <a:rPr lang="en-US" u="sng" dirty="0"/>
              <a:t>INTERESTING STRUCTURE </a:t>
            </a:r>
            <a:r>
              <a:rPr lang="en-US" dirty="0"/>
              <a:t>OR PART </a:t>
            </a:r>
            <a:r>
              <a:rPr lang="en-US" u="sng" dirty="0"/>
              <a:t>OF THE PLANT </a:t>
            </a:r>
            <a:r>
              <a:rPr lang="en-US" dirty="0"/>
              <a:t>YOU DREW IN YOUR JOURNAL. HOW </a:t>
            </a:r>
            <a:r>
              <a:rPr lang="en-US" u="sng" dirty="0"/>
              <a:t>MIGHT</a:t>
            </a:r>
            <a:r>
              <a:rPr lang="en-US" dirty="0"/>
              <a:t> ITS SHAPE, TEXTURE OR OTHER FEATURE </a:t>
            </a:r>
            <a:r>
              <a:rPr lang="en-US" u="sng" dirty="0"/>
              <a:t>HELP IT FUNCTION IN ITS ENVIRONMENT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Q/A FORM: AN </a:t>
            </a:r>
            <a:r>
              <a:rPr lang="en-US" u="sng" dirty="0"/>
              <a:t>INTERESTING STRUCTURE OF THE PLANT </a:t>
            </a:r>
            <a:r>
              <a:rPr lang="en-US" dirty="0"/>
              <a:t>IS ________ ITS FEATURE (NAME IT) </a:t>
            </a:r>
            <a:r>
              <a:rPr lang="en-US" u="sng" dirty="0"/>
              <a:t>MIGHT</a:t>
            </a:r>
            <a:r>
              <a:rPr lang="en-US" dirty="0"/>
              <a:t> </a:t>
            </a:r>
            <a:r>
              <a:rPr lang="en-US" u="sng" dirty="0"/>
              <a:t>HELP IT FUNCTION IN ITS ENVIRONMENT </a:t>
            </a:r>
            <a:r>
              <a:rPr lang="en-US" dirty="0"/>
              <a:t>BY_______________________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58299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9E2F-58AF-A244-ABF1-E4ED4151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49"/>
            <a:ext cx="10515600" cy="534988"/>
          </a:xfr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Here are your questions again: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B520-C46E-9744-AE35-4E021AA20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525"/>
            <a:ext cx="10515600" cy="5405438"/>
          </a:xfrm>
          <a:ln w="34925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WERE SOME DETAILS THAT HELPED YOUR PARTNER FIND YOUR PLANT?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WERE THERE ANY DETAILS YOU WISHED YOU HAD INCLUDED IN YOUR JOURNAL?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KINDS OF DETAILS MIGHT BE HELPFUL TO RECORD IN FUTURE JOURNAL ENTRIES?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PATTERNS CAN YOU SEE IN THE PLANT YOU STUDIED?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AT UNIQUE FEATURES YOU RECORDED ON YOUR PLANT, (LIKE HOLES, SPOTS, TEARS, SHAPES OR UNEXPECTED PATTERNS OF GROWTH). WHAT MIGHT HAVE CAUSED SOME OF THESE FEATURES TO OCCUR?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PICK AN INTERESTING STRUCTURE OR PART OF THE PLANT YOU DREW IN YOUR JOURNAL. HOW MIGHT ITS SHAPE, TEXTURE OR OTHER FEATURE HELP IT FUNCTION IN ITS ENVIRONMENT?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3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1A57-26D3-F54C-8EC8-3AB5780428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17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NOW REWRITE YOUR ANSWERS BY COMBINING THEM INTO ONE LONG PARAGRAPH: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5C7E5-810C-0642-83F0-C4246B58BA60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Review the questions and your answers.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best order for your six answers if you want them to go into a paragraph? They need to connect to each other in a way that gives meaning.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Number each question based on that order.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the answer you want to write first, put a #1 by it. Put a #2 by the one you want to go next, and so 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an introductory sentence about this assignment. Then connect the answers together by writing them into a paragraph in the order you chose.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Finish your reflection with a closing sentence about the assignment.</a:t>
            </a:r>
          </a:p>
        </p:txBody>
      </p:sp>
    </p:spTree>
    <p:extLst>
      <p:ext uri="{BB962C8B-B14F-4D97-AF65-F5344CB8AC3E}">
        <p14:creationId xmlns:p14="http://schemas.microsoft.com/office/powerpoint/2010/main" val="176112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1A57-26D3-F54C-8EC8-3AB5780428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17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Here’s what it might look like: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5C7E5-810C-0642-83F0-C4246B58BA60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this assignment, I journaled about one plant, then had a partner review my journal to figure out which plant I studied. The details that helped my partner find my plant were _________. The details I wished I had included in my journal were ___________. The kinds of details that might be helpful to record in the future journal entries are ___________________. The patterns I can see in the plant I studied were_____________________________. The unique features (name the feature) that occurred on this plant might have been caused by_________________________. An interesting structure of the plant is____________________________________. Its feature (name it) might help it function in its environment by___________________ . This was a challenging assignment and I learned a lot.</a:t>
            </a:r>
          </a:p>
        </p:txBody>
      </p:sp>
    </p:spTree>
    <p:extLst>
      <p:ext uri="{BB962C8B-B14F-4D97-AF65-F5344CB8AC3E}">
        <p14:creationId xmlns:p14="http://schemas.microsoft.com/office/powerpoint/2010/main" val="322440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herd of sheep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DBE8282D-51C6-5D44-9E27-0C52F15D6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330" b="767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76910D-5B02-5E41-BE1F-E605EC448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5762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CONGRATULATIONS!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8D93312E-12A8-FE48-B3E4-468B5D2E6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8596"/>
            <a:ext cx="9144000" cy="303704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YOU ARE NOW AN EXPERT AT QUESTION/ANSWER FORM AND COMBINING IDEAS TO MAKE A MEANINGFUL PARAGRAPH</a:t>
            </a:r>
          </a:p>
          <a:p>
            <a:r>
              <a:rPr lang="en-US" sz="3200" dirty="0">
                <a:solidFill>
                  <a:srgbClr val="FFFFFF"/>
                </a:solidFill>
              </a:rPr>
              <a:t>REMEMBER, THERE ARE MANY WAYS TO WRITE A REFLECTION. ANSWERING YOUR TEACHER’S QUESTIONS IS ONE OF THOSE WAYS.</a:t>
            </a:r>
          </a:p>
        </p:txBody>
      </p:sp>
    </p:spTree>
    <p:extLst>
      <p:ext uri="{BB962C8B-B14F-4D97-AF65-F5344CB8AC3E}">
        <p14:creationId xmlns:p14="http://schemas.microsoft.com/office/powerpoint/2010/main" val="2018513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51E5D-D22D-8243-A873-15F448C6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BYE FOR NOW. THANKS FOR JOINING ME.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ed, indoor, photo, sign&#10;&#10;Description automatically generated">
            <a:extLst>
              <a:ext uri="{FF2B5EF4-FFF2-40B4-BE49-F238E27FC236}">
                <a16:creationId xmlns:a16="http://schemas.microsoft.com/office/drawing/2014/main" id="{0227D38E-AD48-B343-8176-4917B0985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7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75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green plants&#10;&#10;Description automatically generated">
            <a:extLst>
              <a:ext uri="{FF2B5EF4-FFF2-40B4-BE49-F238E27FC236}">
                <a16:creationId xmlns:a16="http://schemas.microsoft.com/office/drawing/2014/main" id="{9C805C78-6ED5-3A4F-8959-4F3740CA7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32" r="3" b="16901"/>
          <a:stretch/>
        </p:blipFill>
        <p:spPr>
          <a:xfrm>
            <a:off x="8183460" y="23064"/>
            <a:ext cx="4003019" cy="3388883"/>
          </a:xfrm>
          <a:prstGeom prst="rect">
            <a:avLst/>
          </a:prstGeom>
        </p:spPr>
      </p:pic>
      <p:pic>
        <p:nvPicPr>
          <p:cNvPr id="6" name="Picture 5" descr="A close up of a garden&#10;&#10;Description automatically generated">
            <a:extLst>
              <a:ext uri="{FF2B5EF4-FFF2-40B4-BE49-F238E27FC236}">
                <a16:creationId xmlns:a16="http://schemas.microsoft.com/office/drawing/2014/main" id="{64DBC330-D734-0841-BF5C-CD58978A38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65" r="4" b="5655"/>
          <a:stretch/>
        </p:blipFill>
        <p:spPr>
          <a:xfrm rot="16200000">
            <a:off x="4409862" y="-315383"/>
            <a:ext cx="3383280" cy="4014047"/>
          </a:xfrm>
          <a:prstGeom prst="rect">
            <a:avLst/>
          </a:prstGeom>
        </p:spPr>
      </p:pic>
      <p:pic>
        <p:nvPicPr>
          <p:cNvPr id="5" name="Picture 4" descr="A green plant in a garden&#10;&#10;Description automatically generated">
            <a:extLst>
              <a:ext uri="{FF2B5EF4-FFF2-40B4-BE49-F238E27FC236}">
                <a16:creationId xmlns:a16="http://schemas.microsoft.com/office/drawing/2014/main" id="{A9A489C6-C900-2443-8E9D-94EC2971CE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20" r="31989" b="-3"/>
          <a:stretch/>
        </p:blipFill>
        <p:spPr>
          <a:xfrm rot="5400000">
            <a:off x="309879" y="3167647"/>
            <a:ext cx="3383280" cy="4003039"/>
          </a:xfrm>
          <a:prstGeom prst="rect">
            <a:avLst/>
          </a:prstGeom>
        </p:spPr>
      </p:pic>
      <p:pic>
        <p:nvPicPr>
          <p:cNvPr id="2" name="Picture 1" descr="A close up of a green plant&#10;&#10;Description automatically generated">
            <a:extLst>
              <a:ext uri="{FF2B5EF4-FFF2-40B4-BE49-F238E27FC236}">
                <a16:creationId xmlns:a16="http://schemas.microsoft.com/office/drawing/2014/main" id="{F5D4E3D7-CD1A-4D4A-9A4A-2B95FE0D5F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51" r="29153" b="-3"/>
          <a:stretch/>
        </p:blipFill>
        <p:spPr>
          <a:xfrm rot="5400000">
            <a:off x="8507034" y="3167647"/>
            <a:ext cx="3388893" cy="4003039"/>
          </a:xfrm>
          <a:prstGeom prst="rect">
            <a:avLst/>
          </a:prstGeom>
        </p:spPr>
      </p:pic>
      <p:pic>
        <p:nvPicPr>
          <p:cNvPr id="7" name="Picture 6" descr="A close up of a green plant in a garden&#10;&#10;Description automatically generated">
            <a:extLst>
              <a:ext uri="{FF2B5EF4-FFF2-40B4-BE49-F238E27FC236}">
                <a16:creationId xmlns:a16="http://schemas.microsoft.com/office/drawing/2014/main" id="{B993E0FD-F4E1-CE49-B9BD-8C3F294C07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75" r="4" b="9445"/>
          <a:stretch/>
        </p:blipFill>
        <p:spPr>
          <a:xfrm rot="16200000">
            <a:off x="320880" y="-318190"/>
            <a:ext cx="3383280" cy="4014047"/>
          </a:xfrm>
          <a:prstGeom prst="rect">
            <a:avLst/>
          </a:prstGeom>
        </p:spPr>
      </p:pic>
      <p:pic>
        <p:nvPicPr>
          <p:cNvPr id="4" name="Picture 3" descr="A green plant in a garden&#10;&#10;Description automatically generated">
            <a:extLst>
              <a:ext uri="{FF2B5EF4-FFF2-40B4-BE49-F238E27FC236}">
                <a16:creationId xmlns:a16="http://schemas.microsoft.com/office/drawing/2014/main" id="{D0B3E0BF-62D9-1A4E-8EE6-EF2B0E1F1CE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873" r="2" b="22460"/>
          <a:stretch/>
        </p:blipFill>
        <p:spPr>
          <a:xfrm>
            <a:off x="4105483" y="3474720"/>
            <a:ext cx="3992034" cy="3388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5FCBD1-7D99-4F46-A2EC-DDFFAB119F86}"/>
              </a:ext>
            </a:extLst>
          </p:cNvPr>
          <p:cNvSpPr txBox="1"/>
          <p:nvPr/>
        </p:nvSpPr>
        <p:spPr>
          <a:xfrm>
            <a:off x="4145894" y="2828925"/>
            <a:ext cx="354669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8CD05-591A-EA4A-84FE-2F3ECC1754B1}"/>
              </a:ext>
            </a:extLst>
          </p:cNvPr>
          <p:cNvSpPr txBox="1"/>
          <p:nvPr/>
        </p:nvSpPr>
        <p:spPr>
          <a:xfrm>
            <a:off x="59747" y="2835716"/>
            <a:ext cx="39505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D5DB1F-C05D-5F43-AA1F-1898F41C445E}"/>
              </a:ext>
            </a:extLst>
          </p:cNvPr>
          <p:cNvSpPr txBox="1"/>
          <p:nvPr/>
        </p:nvSpPr>
        <p:spPr>
          <a:xfrm>
            <a:off x="8188959" y="2835716"/>
            <a:ext cx="36777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4317F-BDBE-0541-B9C6-A66DBC7F7D34}"/>
              </a:ext>
            </a:extLst>
          </p:cNvPr>
          <p:cNvSpPr txBox="1"/>
          <p:nvPr/>
        </p:nvSpPr>
        <p:spPr>
          <a:xfrm>
            <a:off x="23283" y="6181060"/>
            <a:ext cx="367408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306A33-6137-4C4E-ABD4-240F677D281F}"/>
              </a:ext>
            </a:extLst>
          </p:cNvPr>
          <p:cNvSpPr txBox="1"/>
          <p:nvPr/>
        </p:nvSpPr>
        <p:spPr>
          <a:xfrm>
            <a:off x="4145894" y="6248954"/>
            <a:ext cx="367408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50B32C-4BC8-254A-9AD0-8F2DE14CA7F9}"/>
              </a:ext>
            </a:extLst>
          </p:cNvPr>
          <p:cNvSpPr txBox="1"/>
          <p:nvPr/>
        </p:nvSpPr>
        <p:spPr>
          <a:xfrm>
            <a:off x="8244186" y="6277620"/>
            <a:ext cx="367408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570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96972-934B-1041-A37E-BE057E512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536575"/>
            <a:ext cx="9144000" cy="877887"/>
          </a:xfrm>
          <a:solidFill>
            <a:schemeClr val="bg2"/>
          </a:solidFill>
          <a:ln w="190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REFLECTION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52EA08-EEE2-7043-87CF-C6A1A7DA9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43088"/>
            <a:ext cx="9144000" cy="3414712"/>
          </a:xfrm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en-US" sz="2800" dirty="0"/>
              <a:t>ANSWER THE 6 QUESTIONS THAT FOLLOW AS YOUR REFLECTION. </a:t>
            </a:r>
          </a:p>
          <a:p>
            <a:r>
              <a:rPr lang="en-US" sz="2800" dirty="0"/>
              <a:t>ANSWER EACH QUESTION IN COMPLETE SENTENCES, PUTTING THEM TOGETHER INTO ONE FULL PARAGRAPH.</a:t>
            </a:r>
          </a:p>
          <a:p>
            <a:endParaRPr lang="en-US" dirty="0"/>
          </a:p>
          <a:p>
            <a:r>
              <a:rPr lang="en-US" sz="3600" b="1" dirty="0"/>
              <a:t>USE QUESTION/ANSWER FORM</a:t>
            </a:r>
          </a:p>
        </p:txBody>
      </p:sp>
    </p:spTree>
    <p:extLst>
      <p:ext uri="{BB962C8B-B14F-4D97-AF65-F5344CB8AC3E}">
        <p14:creationId xmlns:p14="http://schemas.microsoft.com/office/powerpoint/2010/main" val="235457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0C52-2FA7-6842-8498-8D81E2114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7900"/>
          </a:xfr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QUESTION/ANSWER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73733-201B-1A4B-9009-5F3165E05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4613"/>
            <a:ext cx="9144000" cy="2643187"/>
          </a:xfrm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USE AS MANY WORDS FROM THE QUESTION IN YOUR ANSWER.</a:t>
            </a:r>
          </a:p>
          <a:p>
            <a:endParaRPr lang="en-US" dirty="0"/>
          </a:p>
          <a:p>
            <a:r>
              <a:rPr lang="en-US" dirty="0"/>
              <a:t>EXAMPLE:      WHAT </a:t>
            </a:r>
            <a:r>
              <a:rPr lang="en-US" u="sng" dirty="0"/>
              <a:t>STATE</a:t>
            </a:r>
            <a:r>
              <a:rPr lang="en-US" dirty="0"/>
              <a:t> DO YOU </a:t>
            </a:r>
            <a:r>
              <a:rPr lang="en-US" u="sng" dirty="0"/>
              <a:t>LIVE IN</a:t>
            </a:r>
            <a:r>
              <a:rPr lang="en-US" dirty="0"/>
              <a:t>?</a:t>
            </a:r>
          </a:p>
          <a:p>
            <a:r>
              <a:rPr lang="en-US" sz="3200" dirty="0"/>
              <a:t>Q/A FORM: THE </a:t>
            </a:r>
            <a:r>
              <a:rPr lang="en-US" sz="3200" u="sng" dirty="0"/>
              <a:t>STATE</a:t>
            </a:r>
            <a:r>
              <a:rPr lang="en-US" sz="3200" dirty="0"/>
              <a:t> I </a:t>
            </a:r>
            <a:r>
              <a:rPr lang="en-US" sz="3200" u="sng" dirty="0"/>
              <a:t>LIVE IN </a:t>
            </a:r>
            <a:r>
              <a:rPr lang="en-US" sz="3200" dirty="0"/>
              <a:t>IS CALIFORNIA.</a:t>
            </a:r>
          </a:p>
        </p:txBody>
      </p:sp>
    </p:spTree>
    <p:extLst>
      <p:ext uri="{BB962C8B-B14F-4D97-AF65-F5344CB8AC3E}">
        <p14:creationId xmlns:p14="http://schemas.microsoft.com/office/powerpoint/2010/main" val="332707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DE6D6B-4F29-6A4B-A2BD-C9E26AEF8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9144000" cy="885825"/>
          </a:xfrm>
          <a:solidFill>
            <a:schemeClr val="bg2"/>
          </a:solidFill>
          <a:ln w="190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REFLECTION QUESTION #1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6F42EB-84D3-7648-9D0B-6013AC595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3100"/>
            <a:ext cx="9144000" cy="3314700"/>
          </a:xfrm>
          <a:ln w="2222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/>
              <a:t>Q. WHAT WERE SOME </a:t>
            </a:r>
            <a:r>
              <a:rPr lang="en-US" sz="3600" u="sng" dirty="0"/>
              <a:t>DETAILS</a:t>
            </a:r>
            <a:r>
              <a:rPr lang="en-US" sz="3600" dirty="0"/>
              <a:t> </a:t>
            </a:r>
            <a:r>
              <a:rPr lang="en-US" sz="3600" u="sng" dirty="0"/>
              <a:t>THAT HELPED </a:t>
            </a:r>
            <a:r>
              <a:rPr lang="en-US" sz="3600" dirty="0"/>
              <a:t>YOUR </a:t>
            </a:r>
            <a:r>
              <a:rPr lang="en-US" sz="3600" u="sng" dirty="0"/>
              <a:t>PARTNER FIND </a:t>
            </a:r>
            <a:r>
              <a:rPr lang="en-US" sz="3600" dirty="0"/>
              <a:t>YOUR </a:t>
            </a:r>
            <a:r>
              <a:rPr lang="en-US" sz="3600" u="sng" dirty="0"/>
              <a:t>PLANT</a:t>
            </a:r>
            <a:r>
              <a:rPr lang="en-US" sz="3600" dirty="0"/>
              <a:t>? 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Q/A FORM: THE </a:t>
            </a:r>
            <a:r>
              <a:rPr lang="en-US" sz="3600" u="sng" dirty="0"/>
              <a:t>DETAILS</a:t>
            </a:r>
            <a:r>
              <a:rPr lang="en-US" sz="3600" dirty="0"/>
              <a:t> THAT HELPED MY </a:t>
            </a:r>
            <a:r>
              <a:rPr lang="en-US" sz="3600" u="sng" dirty="0"/>
              <a:t>PARTNER FIND </a:t>
            </a:r>
            <a:r>
              <a:rPr lang="en-US" sz="3600" dirty="0"/>
              <a:t>MY </a:t>
            </a:r>
            <a:r>
              <a:rPr lang="en-US" sz="3600" u="sng" dirty="0"/>
              <a:t>PLANT</a:t>
            </a:r>
            <a:r>
              <a:rPr lang="en-US" sz="3600" dirty="0"/>
              <a:t> WERE…</a:t>
            </a:r>
          </a:p>
        </p:txBody>
      </p:sp>
    </p:spTree>
    <p:extLst>
      <p:ext uri="{BB962C8B-B14F-4D97-AF65-F5344CB8AC3E}">
        <p14:creationId xmlns:p14="http://schemas.microsoft.com/office/powerpoint/2010/main" val="284235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7080-A4B2-504D-81AA-DC93A51A6D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2222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REFLECTION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24AEB-F67A-A74E-9034-A24E588E7515}"/>
              </a:ext>
            </a:extLst>
          </p:cNvPr>
          <p:cNvSpPr>
            <a:spLocks noGrp="1"/>
          </p:cNvSpPr>
          <p:nvPr>
            <p:ph idx="1"/>
          </p:nvPr>
        </p:nvSpPr>
        <p:spPr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Q: WERE THERE ANY </a:t>
            </a:r>
            <a:r>
              <a:rPr lang="en-US" sz="3600" u="sng" dirty="0"/>
              <a:t>DETAILS</a:t>
            </a:r>
            <a:r>
              <a:rPr lang="en-US" sz="3600" dirty="0"/>
              <a:t> YOU </a:t>
            </a:r>
            <a:r>
              <a:rPr lang="en-US" sz="3600" u="sng" dirty="0"/>
              <a:t>WISHED</a:t>
            </a:r>
            <a:r>
              <a:rPr lang="en-US" sz="3600" dirty="0"/>
              <a:t> YOU </a:t>
            </a:r>
            <a:r>
              <a:rPr lang="en-US" sz="3600" u="sng" dirty="0"/>
              <a:t>HAD INCLUDED IN</a:t>
            </a:r>
            <a:r>
              <a:rPr lang="en-US" sz="3600" dirty="0"/>
              <a:t> YOUR </a:t>
            </a:r>
            <a:r>
              <a:rPr lang="en-US" sz="3600" u="sng" dirty="0"/>
              <a:t>JOURNAL</a:t>
            </a:r>
            <a:r>
              <a:rPr lang="en-US" sz="3600" dirty="0"/>
              <a:t>?</a:t>
            </a:r>
          </a:p>
          <a:p>
            <a:endParaRPr lang="en-US" sz="3600" dirty="0"/>
          </a:p>
          <a:p>
            <a:r>
              <a:rPr lang="en-US" sz="3600" dirty="0"/>
              <a:t>Q/A FORM: THE </a:t>
            </a:r>
            <a:r>
              <a:rPr lang="en-US" sz="3600" u="sng" dirty="0"/>
              <a:t>DETAILS</a:t>
            </a:r>
            <a:r>
              <a:rPr lang="en-US" sz="3600" dirty="0"/>
              <a:t> I </a:t>
            </a:r>
            <a:r>
              <a:rPr lang="en-US" sz="3600" i="1" dirty="0"/>
              <a:t>WISHED</a:t>
            </a:r>
            <a:r>
              <a:rPr lang="en-US" sz="3600" dirty="0"/>
              <a:t> I </a:t>
            </a:r>
            <a:r>
              <a:rPr lang="en-US" sz="3600" u="sng" dirty="0"/>
              <a:t>HAD INCLUDED IN </a:t>
            </a:r>
            <a:r>
              <a:rPr lang="en-US" sz="3600" dirty="0"/>
              <a:t>MY </a:t>
            </a:r>
            <a:r>
              <a:rPr lang="en-US" sz="3600" u="sng" dirty="0"/>
              <a:t>JOURNAL</a:t>
            </a:r>
            <a:r>
              <a:rPr lang="en-US" sz="3600" dirty="0"/>
              <a:t> WERE…</a:t>
            </a:r>
          </a:p>
        </p:txBody>
      </p:sp>
    </p:spTree>
    <p:extLst>
      <p:ext uri="{BB962C8B-B14F-4D97-AF65-F5344CB8AC3E}">
        <p14:creationId xmlns:p14="http://schemas.microsoft.com/office/powerpoint/2010/main" val="157442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2313-DEBF-9C4F-96F5-C0A45C93DE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254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REFLECTION QUESTION 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E75F6-6F43-6143-9C50-4C7B2CEA9A90}"/>
              </a:ext>
            </a:extLst>
          </p:cNvPr>
          <p:cNvSpPr>
            <a:spLocks noGrp="1"/>
          </p:cNvSpPr>
          <p:nvPr>
            <p:ph idx="1"/>
          </p:nvPr>
        </p:nvSpPr>
        <p:spPr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Q: WHAT </a:t>
            </a:r>
            <a:r>
              <a:rPr lang="en-US" sz="3600" u="sng" dirty="0"/>
              <a:t>KINDS OF DETAILS MIGHT BE HELPFUL TO RECORD IN FUTURE JOURNAL ENTRIES</a:t>
            </a:r>
            <a:r>
              <a:rPr lang="en-US" sz="3600" dirty="0"/>
              <a:t>?</a:t>
            </a:r>
          </a:p>
          <a:p>
            <a:endParaRPr lang="en-US" sz="3600" dirty="0"/>
          </a:p>
          <a:p>
            <a:r>
              <a:rPr lang="en-US" sz="3600" dirty="0"/>
              <a:t>Q/A FORM: THE </a:t>
            </a:r>
            <a:r>
              <a:rPr lang="en-US" sz="3600" u="sng" dirty="0"/>
              <a:t>KINDS OF DETAILS </a:t>
            </a:r>
            <a:r>
              <a:rPr lang="en-US" sz="3600" dirty="0"/>
              <a:t>THAT </a:t>
            </a:r>
            <a:r>
              <a:rPr lang="en-US" sz="3600" u="sng" dirty="0"/>
              <a:t>MIGHT BE HELPFUL TO RECORD IN FUTURE JOURNAL ENTRIES </a:t>
            </a:r>
            <a:r>
              <a:rPr lang="en-US" sz="3600" dirty="0"/>
              <a:t>ARE…</a:t>
            </a:r>
          </a:p>
        </p:txBody>
      </p:sp>
    </p:spTree>
    <p:extLst>
      <p:ext uri="{BB962C8B-B14F-4D97-AF65-F5344CB8AC3E}">
        <p14:creationId xmlns:p14="http://schemas.microsoft.com/office/powerpoint/2010/main" val="202019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8E6F-3A13-1A4F-9633-FB692385A50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3492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REFLECTION QUESTION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F5294-C69C-054A-ADE4-7F4ED0347B0D}"/>
              </a:ext>
            </a:extLst>
          </p:cNvPr>
          <p:cNvSpPr>
            <a:spLocks noGrp="1"/>
          </p:cNvSpPr>
          <p:nvPr>
            <p:ph idx="1"/>
          </p:nvPr>
        </p:nvSpPr>
        <p:spPr>
          <a:ln w="34925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NGSS CROSS-CUTTING CONCEPT: PATTERNS</a:t>
            </a:r>
          </a:p>
          <a:p>
            <a:endParaRPr lang="en-US" dirty="0"/>
          </a:p>
          <a:p>
            <a:r>
              <a:rPr lang="en-US" sz="3600" dirty="0"/>
              <a:t>Q: WHAT </a:t>
            </a:r>
            <a:r>
              <a:rPr lang="en-US" sz="3600" u="sng" dirty="0"/>
              <a:t>PATTERNS</a:t>
            </a:r>
            <a:r>
              <a:rPr lang="en-US" sz="3600" dirty="0"/>
              <a:t> </a:t>
            </a:r>
            <a:r>
              <a:rPr lang="en-US" sz="3600" u="sng" dirty="0"/>
              <a:t>CAN</a:t>
            </a:r>
            <a:r>
              <a:rPr lang="en-US" sz="3600" dirty="0"/>
              <a:t> YOU </a:t>
            </a:r>
            <a:r>
              <a:rPr lang="en-US" sz="3600" u="sng" dirty="0"/>
              <a:t>SEE</a:t>
            </a:r>
            <a:r>
              <a:rPr lang="en-US" sz="3600" dirty="0"/>
              <a:t> </a:t>
            </a:r>
            <a:r>
              <a:rPr lang="en-US" sz="3600" u="sng" dirty="0"/>
              <a:t>IN THE PLANT </a:t>
            </a:r>
            <a:r>
              <a:rPr lang="en-US" sz="3600" dirty="0"/>
              <a:t>YOU </a:t>
            </a:r>
            <a:r>
              <a:rPr lang="en-US" sz="3600" u="sng" dirty="0"/>
              <a:t>STUDIED</a:t>
            </a:r>
            <a:r>
              <a:rPr lang="en-US" sz="3600" dirty="0"/>
              <a:t>?</a:t>
            </a:r>
          </a:p>
          <a:p>
            <a:pPr lvl="1"/>
            <a:r>
              <a:rPr lang="en-US" dirty="0"/>
              <a:t>(THINK ABOUT FORMS OF GROWTH, BRANCHING, LEAF SHAPE, LEAF COLOR, LEAF ARRANGEMENT – ALTERNATE, SPIRAL, OPPOSITE OR WHORLED)</a:t>
            </a:r>
          </a:p>
          <a:p>
            <a:pPr lvl="1"/>
            <a:endParaRPr lang="en-US" dirty="0"/>
          </a:p>
          <a:p>
            <a:r>
              <a:rPr lang="en-US" sz="3600" dirty="0"/>
              <a:t>Q/A FORM: THE </a:t>
            </a:r>
            <a:r>
              <a:rPr lang="en-US" sz="3600" u="sng" dirty="0"/>
              <a:t>PATTERNS</a:t>
            </a:r>
            <a:r>
              <a:rPr lang="en-US" sz="3600" dirty="0"/>
              <a:t> I </a:t>
            </a:r>
            <a:r>
              <a:rPr lang="en-US" sz="3600" u="sng" dirty="0"/>
              <a:t>CAN SEE IN THE PLANT </a:t>
            </a:r>
            <a:r>
              <a:rPr lang="en-US" sz="3600" dirty="0"/>
              <a:t>I </a:t>
            </a:r>
            <a:r>
              <a:rPr lang="en-US" sz="3600" u="sng" dirty="0"/>
              <a:t>STUDIED</a:t>
            </a:r>
            <a:r>
              <a:rPr lang="en-US" sz="3600" dirty="0"/>
              <a:t> WERE…</a:t>
            </a:r>
          </a:p>
        </p:txBody>
      </p:sp>
    </p:spTree>
    <p:extLst>
      <p:ext uri="{BB962C8B-B14F-4D97-AF65-F5344CB8AC3E}">
        <p14:creationId xmlns:p14="http://schemas.microsoft.com/office/powerpoint/2010/main" val="396523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A429-F326-254C-811C-8A0CB96588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REFLECTION QUESTION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6CBB1-2214-8544-AE8B-9CADC7546A81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NGSS CROSS-CUTTING CONCEPT: CAUSE &amp; EFFECT</a:t>
            </a:r>
          </a:p>
          <a:p>
            <a:endParaRPr lang="en-US" dirty="0"/>
          </a:p>
          <a:p>
            <a:r>
              <a:rPr lang="en-US" dirty="0"/>
              <a:t>Q: LOOK AT </a:t>
            </a:r>
            <a:r>
              <a:rPr lang="en-US" u="sng" dirty="0"/>
              <a:t>UNIQUE FEATURES </a:t>
            </a:r>
            <a:r>
              <a:rPr lang="en-US" dirty="0"/>
              <a:t>YOU RECORDED ON YOUR PLANT, (LIKE HOLES, SPOTS, TEARS, SHAPES OR UNEXPECTED PATTERNS OF GROWTH). WHAT MIGHT HAVE </a:t>
            </a:r>
            <a:r>
              <a:rPr lang="en-US" u="sng" dirty="0"/>
              <a:t>CAUSED</a:t>
            </a:r>
            <a:r>
              <a:rPr lang="en-US" dirty="0"/>
              <a:t> SOME OF THESE FEATURES TO </a:t>
            </a:r>
            <a:r>
              <a:rPr lang="en-US" u="sng" dirty="0"/>
              <a:t>OCCUR</a:t>
            </a:r>
            <a:r>
              <a:rPr lang="en-US" dirty="0"/>
              <a:t>?</a:t>
            </a:r>
          </a:p>
          <a:p>
            <a:r>
              <a:rPr lang="en-US" dirty="0"/>
              <a:t>Q/A FORM: THE </a:t>
            </a:r>
            <a:r>
              <a:rPr lang="en-US" u="sng" dirty="0"/>
              <a:t>UNIQUE FEATURE </a:t>
            </a:r>
            <a:r>
              <a:rPr lang="en-US" dirty="0"/>
              <a:t>(NAME THE FEATURE) THAT </a:t>
            </a:r>
            <a:r>
              <a:rPr lang="en-US" u="sng" dirty="0"/>
              <a:t>OCCURRED</a:t>
            </a:r>
            <a:r>
              <a:rPr lang="en-US" dirty="0"/>
              <a:t> ON THIS PLANT MIGHT HAVE BEEN </a:t>
            </a:r>
            <a:r>
              <a:rPr lang="en-US" u="sng" dirty="0"/>
              <a:t>CAUSED</a:t>
            </a:r>
            <a:r>
              <a:rPr lang="en-US" dirty="0"/>
              <a:t> BY… </a:t>
            </a:r>
          </a:p>
        </p:txBody>
      </p:sp>
    </p:spTree>
    <p:extLst>
      <p:ext uri="{BB962C8B-B14F-4D97-AF65-F5344CB8AC3E}">
        <p14:creationId xmlns:p14="http://schemas.microsoft.com/office/powerpoint/2010/main" val="407621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885</Words>
  <Application>Microsoft Macintosh PowerPoint</Application>
  <PresentationFormat>Widescreen</PresentationFormat>
  <Paragraphs>78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MY SECRET PLANT PART 2</vt:lpstr>
      <vt:lpstr>PowerPoint Presentation</vt:lpstr>
      <vt:lpstr>REFLECTION</vt:lpstr>
      <vt:lpstr>QUESTION/ANSWER FORM</vt:lpstr>
      <vt:lpstr>REFLECTION QUESTION #1</vt:lpstr>
      <vt:lpstr>REFLECTION QUESTION #2</vt:lpstr>
      <vt:lpstr>REFLECTION QUESTION  #3</vt:lpstr>
      <vt:lpstr>REFLECTION QUESTION #4</vt:lpstr>
      <vt:lpstr>REFLECTION QUESTION #5</vt:lpstr>
      <vt:lpstr>REFLECTION QUESTION #6</vt:lpstr>
      <vt:lpstr>Here are your questions again:</vt:lpstr>
      <vt:lpstr>NOW REWRITE YOUR ANSWERS BY COMBINING THEM INTO ONE LONG PARAGRAPH:</vt:lpstr>
      <vt:lpstr>Here’s what it might look like:</vt:lpstr>
      <vt:lpstr>CONGRATULATIONS! </vt:lpstr>
      <vt:lpstr>BYE FOR NOW. THANKS FOR JOINING 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SECRET PLANT PART 2</dc:title>
  <dc:creator>Paula Harvey</dc:creator>
  <cp:lastModifiedBy>Paula Harvey</cp:lastModifiedBy>
  <cp:revision>1</cp:revision>
  <dcterms:created xsi:type="dcterms:W3CDTF">2020-08-28T19:26:48Z</dcterms:created>
  <dcterms:modified xsi:type="dcterms:W3CDTF">2020-08-28T19:26:56Z</dcterms:modified>
</cp:coreProperties>
</file>