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70" r:id="rId14"/>
    <p:sldId id="279" r:id="rId15"/>
    <p:sldId id="288" r:id="rId16"/>
    <p:sldId id="275" r:id="rId17"/>
    <p:sldId id="293" r:id="rId18"/>
    <p:sldId id="278" r:id="rId19"/>
    <p:sldId id="29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0"/>
    <p:restoredTop sz="94696"/>
  </p:normalViewPr>
  <p:slideViewPr>
    <p:cSldViewPr snapToGrid="0" snapToObjects="1">
      <p:cViewPr>
        <p:scale>
          <a:sx n="98" d="100"/>
          <a:sy n="98" d="100"/>
        </p:scale>
        <p:origin x="42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701444-A640-41F5-B2A3-27AA2CD95A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8489EC8-08E3-4C4B-BB98-694F6E7FD1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Heading first (METADATA), then title (STRING SAFARI)</a:t>
          </a:r>
        </a:p>
      </dgm:t>
    </dgm:pt>
    <dgm:pt modelId="{4A9C36BD-B2F0-463E-B4D4-958FD8A8FA72}" type="parTrans" cxnId="{B19ED34D-8AE7-4696-8E40-7D2293D8F1A8}">
      <dgm:prSet/>
      <dgm:spPr/>
      <dgm:t>
        <a:bodyPr/>
        <a:lstStyle/>
        <a:p>
          <a:endParaRPr lang="en-US"/>
        </a:p>
      </dgm:t>
    </dgm:pt>
    <dgm:pt modelId="{CCD65029-D018-4F88-A403-35FD9AC9DD84}" type="sibTrans" cxnId="{B19ED34D-8AE7-4696-8E40-7D2293D8F1A8}">
      <dgm:prSet/>
      <dgm:spPr/>
      <dgm:t>
        <a:bodyPr/>
        <a:lstStyle/>
        <a:p>
          <a:endParaRPr lang="en-US"/>
        </a:p>
      </dgm:t>
    </dgm:pt>
    <dgm:pt modelId="{4DF9E1AB-F376-4490-AD32-D6612CA4A4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Draw a circle in the middle of the page, add “IN” and “OUT” arrows on either side of the circle, (To be completed in Part 2).</a:t>
          </a:r>
        </a:p>
      </dgm:t>
    </dgm:pt>
    <dgm:pt modelId="{067D4400-9337-4E08-8863-A2FB17721934}" type="parTrans" cxnId="{A5717462-D626-4521-8D5C-188838EB2883}">
      <dgm:prSet/>
      <dgm:spPr/>
      <dgm:t>
        <a:bodyPr/>
        <a:lstStyle/>
        <a:p>
          <a:endParaRPr lang="en-US"/>
        </a:p>
      </dgm:t>
    </dgm:pt>
    <dgm:pt modelId="{286DBEE1-65A6-4BC7-8E4D-71545384BBD1}" type="sibTrans" cxnId="{A5717462-D626-4521-8D5C-188838EB2883}">
      <dgm:prSet/>
      <dgm:spPr/>
      <dgm:t>
        <a:bodyPr/>
        <a:lstStyle/>
        <a:p>
          <a:endParaRPr lang="en-US"/>
        </a:p>
      </dgm:t>
    </dgm:pt>
    <dgm:pt modelId="{760ECE64-300C-49BB-9F76-DAC2D1E034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Include ABC’s, 123’s,          for each subject</a:t>
          </a:r>
        </a:p>
      </dgm:t>
    </dgm:pt>
    <dgm:pt modelId="{9E760288-00CF-4E7A-B3AF-3B59C09C576F}" type="parTrans" cxnId="{090F7337-1CCA-49F9-BA13-3D266553DBE5}">
      <dgm:prSet/>
      <dgm:spPr/>
      <dgm:t>
        <a:bodyPr/>
        <a:lstStyle/>
        <a:p>
          <a:endParaRPr lang="en-US"/>
        </a:p>
      </dgm:t>
    </dgm:pt>
    <dgm:pt modelId="{36BD1BB0-4EB4-48D9-AC8C-D86782BBBD57}" type="sibTrans" cxnId="{090F7337-1CCA-49F9-BA13-3D266553DBE5}">
      <dgm:prSet/>
      <dgm:spPr/>
      <dgm:t>
        <a:bodyPr/>
        <a:lstStyle/>
        <a:p>
          <a:endParaRPr lang="en-US"/>
        </a:p>
      </dgm:t>
    </dgm:pt>
    <dgm:pt modelId="{86A5C011-A015-4F37-A077-0B2B829BF0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the next page for your reflection questions/paragraph</a:t>
          </a:r>
        </a:p>
      </dgm:t>
    </dgm:pt>
    <dgm:pt modelId="{7B730D52-AC2B-428F-AD0C-ED0FDDFBCF53}" type="parTrans" cxnId="{A243FB6E-8D1B-4B55-BE7C-FE1FE2B62557}">
      <dgm:prSet/>
      <dgm:spPr/>
      <dgm:t>
        <a:bodyPr/>
        <a:lstStyle/>
        <a:p>
          <a:endParaRPr lang="en-US"/>
        </a:p>
      </dgm:t>
    </dgm:pt>
    <dgm:pt modelId="{8A91EF29-4BE1-4949-8531-20AF3C15E1F3}" type="sibTrans" cxnId="{A243FB6E-8D1B-4B55-BE7C-FE1FE2B62557}">
      <dgm:prSet/>
      <dgm:spPr/>
      <dgm:t>
        <a:bodyPr/>
        <a:lstStyle/>
        <a:p>
          <a:endParaRPr lang="en-US"/>
        </a:p>
      </dgm:t>
    </dgm:pt>
    <dgm:pt modelId="{9AA70207-AEFD-4D9F-9A1C-DCFE2E38FA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When you finish, remember to add this journaling project to your Table of Contents. </a:t>
          </a:r>
        </a:p>
      </dgm:t>
    </dgm:pt>
    <dgm:pt modelId="{7F361932-F4A5-4AB8-B85F-931C53DAC871}" type="parTrans" cxnId="{EF2AF524-DB29-4E21-AED0-540E28A6610A}">
      <dgm:prSet/>
      <dgm:spPr/>
      <dgm:t>
        <a:bodyPr/>
        <a:lstStyle/>
        <a:p>
          <a:endParaRPr lang="en-US"/>
        </a:p>
      </dgm:t>
    </dgm:pt>
    <dgm:pt modelId="{6CBAA6E5-24B4-47B0-950E-D1F1D18B8972}" type="sibTrans" cxnId="{EF2AF524-DB29-4E21-AED0-540E28A6610A}">
      <dgm:prSet/>
      <dgm:spPr/>
      <dgm:t>
        <a:bodyPr/>
        <a:lstStyle/>
        <a:p>
          <a:endParaRPr lang="en-US"/>
        </a:p>
      </dgm:t>
    </dgm:pt>
    <dgm:pt modelId="{9F800568-C7AF-40AB-82FA-DA75389F4407}" type="pres">
      <dgm:prSet presAssocID="{FC701444-A640-41F5-B2A3-27AA2CD95ACE}" presName="root" presStyleCnt="0">
        <dgm:presLayoutVars>
          <dgm:dir/>
          <dgm:resizeHandles val="exact"/>
        </dgm:presLayoutVars>
      </dgm:prSet>
      <dgm:spPr/>
    </dgm:pt>
    <dgm:pt modelId="{B159E4DE-0ED9-421B-9A6B-30BA5E513DBE}" type="pres">
      <dgm:prSet presAssocID="{F8489EC8-08E3-4C4B-BB98-694F6E7FD1EA}" presName="compNode" presStyleCnt="0"/>
      <dgm:spPr/>
    </dgm:pt>
    <dgm:pt modelId="{CA13803D-53B6-4D45-BF82-698EB52F414A}" type="pres">
      <dgm:prSet presAssocID="{F8489EC8-08E3-4C4B-BB98-694F6E7FD1EA}" presName="bgRect" presStyleLbl="bgShp" presStyleIdx="0" presStyleCnt="5"/>
      <dgm:spPr/>
    </dgm:pt>
    <dgm:pt modelId="{5DAE78D8-55E2-462E-9956-6A7DBAE4DF16}" type="pres">
      <dgm:prSet presAssocID="{F8489EC8-08E3-4C4B-BB98-694F6E7FD1E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063B46A-6109-40AE-9955-FC20381EA4A4}" type="pres">
      <dgm:prSet presAssocID="{F8489EC8-08E3-4C4B-BB98-694F6E7FD1EA}" presName="spaceRect" presStyleCnt="0"/>
      <dgm:spPr/>
    </dgm:pt>
    <dgm:pt modelId="{0DDFD198-5AF2-4138-8585-9786B6623A3F}" type="pres">
      <dgm:prSet presAssocID="{F8489EC8-08E3-4C4B-BB98-694F6E7FD1EA}" presName="parTx" presStyleLbl="revTx" presStyleIdx="0" presStyleCnt="5">
        <dgm:presLayoutVars>
          <dgm:chMax val="0"/>
          <dgm:chPref val="0"/>
        </dgm:presLayoutVars>
      </dgm:prSet>
      <dgm:spPr/>
    </dgm:pt>
    <dgm:pt modelId="{20458280-4A49-48EE-BE58-E0F46F270D62}" type="pres">
      <dgm:prSet presAssocID="{CCD65029-D018-4F88-A403-35FD9AC9DD84}" presName="sibTrans" presStyleCnt="0"/>
      <dgm:spPr/>
    </dgm:pt>
    <dgm:pt modelId="{0F599883-0359-4EA3-9582-28DDC247F0CD}" type="pres">
      <dgm:prSet presAssocID="{4DF9E1AB-F376-4490-AD32-D6612CA4A4AC}" presName="compNode" presStyleCnt="0"/>
      <dgm:spPr/>
    </dgm:pt>
    <dgm:pt modelId="{BE7F066A-0934-4514-A300-9E1C64A31312}" type="pres">
      <dgm:prSet presAssocID="{4DF9E1AB-F376-4490-AD32-D6612CA4A4AC}" presName="bgRect" presStyleLbl="bgShp" presStyleIdx="1" presStyleCnt="5"/>
      <dgm:spPr/>
    </dgm:pt>
    <dgm:pt modelId="{E795DA6D-80CB-4695-9823-542D6C46D35A}" type="pres">
      <dgm:prSet presAssocID="{4DF9E1AB-F376-4490-AD32-D6612CA4A4A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9F0231DB-4AF8-470C-89E8-FDD6BA484AF6}" type="pres">
      <dgm:prSet presAssocID="{4DF9E1AB-F376-4490-AD32-D6612CA4A4AC}" presName="spaceRect" presStyleCnt="0"/>
      <dgm:spPr/>
    </dgm:pt>
    <dgm:pt modelId="{01C50695-8732-4E48-AC96-61B655F05708}" type="pres">
      <dgm:prSet presAssocID="{4DF9E1AB-F376-4490-AD32-D6612CA4A4AC}" presName="parTx" presStyleLbl="revTx" presStyleIdx="1" presStyleCnt="5">
        <dgm:presLayoutVars>
          <dgm:chMax val="0"/>
          <dgm:chPref val="0"/>
        </dgm:presLayoutVars>
      </dgm:prSet>
      <dgm:spPr/>
    </dgm:pt>
    <dgm:pt modelId="{3F31167D-B12F-49DC-9E62-9BF528A10EB4}" type="pres">
      <dgm:prSet presAssocID="{286DBEE1-65A6-4BC7-8E4D-71545384BBD1}" presName="sibTrans" presStyleCnt="0"/>
      <dgm:spPr/>
    </dgm:pt>
    <dgm:pt modelId="{69ED2838-B102-439D-8D1D-742D78540802}" type="pres">
      <dgm:prSet presAssocID="{760ECE64-300C-49BB-9F76-DAC2D1E034E5}" presName="compNode" presStyleCnt="0"/>
      <dgm:spPr/>
    </dgm:pt>
    <dgm:pt modelId="{22527415-7A5B-43C4-917F-B27712F26CBF}" type="pres">
      <dgm:prSet presAssocID="{760ECE64-300C-49BB-9F76-DAC2D1E034E5}" presName="bgRect" presStyleLbl="bgShp" presStyleIdx="2" presStyleCnt="5"/>
      <dgm:spPr/>
    </dgm:pt>
    <dgm:pt modelId="{A5F6A22C-494A-4974-9E33-40CB75F8CB5E}" type="pres">
      <dgm:prSet presAssocID="{760ECE64-300C-49BB-9F76-DAC2D1E034E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DAEFD8E1-2A92-41A0-978E-6180F1DCBB8F}" type="pres">
      <dgm:prSet presAssocID="{760ECE64-300C-49BB-9F76-DAC2D1E034E5}" presName="spaceRect" presStyleCnt="0"/>
      <dgm:spPr/>
    </dgm:pt>
    <dgm:pt modelId="{DC05CD1D-CDB6-45EB-8748-9BE33EF1E671}" type="pres">
      <dgm:prSet presAssocID="{760ECE64-300C-49BB-9F76-DAC2D1E034E5}" presName="parTx" presStyleLbl="revTx" presStyleIdx="2" presStyleCnt="5">
        <dgm:presLayoutVars>
          <dgm:chMax val="0"/>
          <dgm:chPref val="0"/>
        </dgm:presLayoutVars>
      </dgm:prSet>
      <dgm:spPr/>
    </dgm:pt>
    <dgm:pt modelId="{9BFABAC0-87F7-4378-BCF8-4C06ADCEB4DA}" type="pres">
      <dgm:prSet presAssocID="{36BD1BB0-4EB4-48D9-AC8C-D86782BBBD57}" presName="sibTrans" presStyleCnt="0"/>
      <dgm:spPr/>
    </dgm:pt>
    <dgm:pt modelId="{3680BE70-FC3B-4041-8785-7D07442367CE}" type="pres">
      <dgm:prSet presAssocID="{86A5C011-A015-4F37-A077-0B2B829BF03C}" presName="compNode" presStyleCnt="0"/>
      <dgm:spPr/>
    </dgm:pt>
    <dgm:pt modelId="{89B70DC9-847B-4ED2-8A26-CA017801214F}" type="pres">
      <dgm:prSet presAssocID="{86A5C011-A015-4F37-A077-0B2B829BF03C}" presName="bgRect" presStyleLbl="bgShp" presStyleIdx="3" presStyleCnt="5"/>
      <dgm:spPr/>
    </dgm:pt>
    <dgm:pt modelId="{32CE98B0-631A-4133-8C44-62DF126A0E80}" type="pres">
      <dgm:prSet presAssocID="{86A5C011-A015-4F37-A077-0B2B829BF0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556579CD-4B82-4E3F-948F-763ECD2D26AE}" type="pres">
      <dgm:prSet presAssocID="{86A5C011-A015-4F37-A077-0B2B829BF03C}" presName="spaceRect" presStyleCnt="0"/>
      <dgm:spPr/>
    </dgm:pt>
    <dgm:pt modelId="{8EE92102-D8FE-4234-AB3B-8B7F43ABC88B}" type="pres">
      <dgm:prSet presAssocID="{86A5C011-A015-4F37-A077-0B2B829BF03C}" presName="parTx" presStyleLbl="revTx" presStyleIdx="3" presStyleCnt="5">
        <dgm:presLayoutVars>
          <dgm:chMax val="0"/>
          <dgm:chPref val="0"/>
        </dgm:presLayoutVars>
      </dgm:prSet>
      <dgm:spPr/>
    </dgm:pt>
    <dgm:pt modelId="{5C168637-D39A-409A-89D6-42D49D74282F}" type="pres">
      <dgm:prSet presAssocID="{8A91EF29-4BE1-4949-8531-20AF3C15E1F3}" presName="sibTrans" presStyleCnt="0"/>
      <dgm:spPr/>
    </dgm:pt>
    <dgm:pt modelId="{1FF0678E-17EB-4764-9C34-73FCEBCF9A0B}" type="pres">
      <dgm:prSet presAssocID="{9AA70207-AEFD-4D9F-9A1C-DCFE2E38FA2F}" presName="compNode" presStyleCnt="0"/>
      <dgm:spPr/>
    </dgm:pt>
    <dgm:pt modelId="{B83C6EF7-F3BE-435E-AB03-0BD4BD724ACB}" type="pres">
      <dgm:prSet presAssocID="{9AA70207-AEFD-4D9F-9A1C-DCFE2E38FA2F}" presName="bgRect" presStyleLbl="bgShp" presStyleIdx="4" presStyleCnt="5"/>
      <dgm:spPr/>
    </dgm:pt>
    <dgm:pt modelId="{9B25837E-F635-4ABC-8F7F-8DACD1046667}" type="pres">
      <dgm:prSet presAssocID="{9AA70207-AEFD-4D9F-9A1C-DCFE2E38FA2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3B66850D-A3D6-4192-B007-9D433A2F681C}" type="pres">
      <dgm:prSet presAssocID="{9AA70207-AEFD-4D9F-9A1C-DCFE2E38FA2F}" presName="spaceRect" presStyleCnt="0"/>
      <dgm:spPr/>
    </dgm:pt>
    <dgm:pt modelId="{34ADAD72-84E6-4502-A017-26183CE02D06}" type="pres">
      <dgm:prSet presAssocID="{9AA70207-AEFD-4D9F-9A1C-DCFE2E38FA2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F2AF524-DB29-4E21-AED0-540E28A6610A}" srcId="{FC701444-A640-41F5-B2A3-27AA2CD95ACE}" destId="{9AA70207-AEFD-4D9F-9A1C-DCFE2E38FA2F}" srcOrd="4" destOrd="0" parTransId="{7F361932-F4A5-4AB8-B85F-931C53DAC871}" sibTransId="{6CBAA6E5-24B4-47B0-950E-D1F1D18B8972}"/>
    <dgm:cxn modelId="{090F7337-1CCA-49F9-BA13-3D266553DBE5}" srcId="{FC701444-A640-41F5-B2A3-27AA2CD95ACE}" destId="{760ECE64-300C-49BB-9F76-DAC2D1E034E5}" srcOrd="2" destOrd="0" parTransId="{9E760288-00CF-4E7A-B3AF-3B59C09C576F}" sibTransId="{36BD1BB0-4EB4-48D9-AC8C-D86782BBBD57}"/>
    <dgm:cxn modelId="{F6A7A638-DD06-B042-96E5-3EE6E9F6F74F}" type="presOf" srcId="{FC701444-A640-41F5-B2A3-27AA2CD95ACE}" destId="{9F800568-C7AF-40AB-82FA-DA75389F4407}" srcOrd="0" destOrd="0" presId="urn:microsoft.com/office/officeart/2018/2/layout/IconVerticalSolidList"/>
    <dgm:cxn modelId="{B19ED34D-8AE7-4696-8E40-7D2293D8F1A8}" srcId="{FC701444-A640-41F5-B2A3-27AA2CD95ACE}" destId="{F8489EC8-08E3-4C4B-BB98-694F6E7FD1EA}" srcOrd="0" destOrd="0" parTransId="{4A9C36BD-B2F0-463E-B4D4-958FD8A8FA72}" sibTransId="{CCD65029-D018-4F88-A403-35FD9AC9DD84}"/>
    <dgm:cxn modelId="{A5717462-D626-4521-8D5C-188838EB2883}" srcId="{FC701444-A640-41F5-B2A3-27AA2CD95ACE}" destId="{4DF9E1AB-F376-4490-AD32-D6612CA4A4AC}" srcOrd="1" destOrd="0" parTransId="{067D4400-9337-4E08-8863-A2FB17721934}" sibTransId="{286DBEE1-65A6-4BC7-8E4D-71545384BBD1}"/>
    <dgm:cxn modelId="{A243FB6E-8D1B-4B55-BE7C-FE1FE2B62557}" srcId="{FC701444-A640-41F5-B2A3-27AA2CD95ACE}" destId="{86A5C011-A015-4F37-A077-0B2B829BF03C}" srcOrd="3" destOrd="0" parTransId="{7B730D52-AC2B-428F-AD0C-ED0FDDFBCF53}" sibTransId="{8A91EF29-4BE1-4949-8531-20AF3C15E1F3}"/>
    <dgm:cxn modelId="{B3DE3891-84A3-9148-A568-E47AFDFB38E9}" type="presOf" srcId="{9AA70207-AEFD-4D9F-9A1C-DCFE2E38FA2F}" destId="{34ADAD72-84E6-4502-A017-26183CE02D06}" srcOrd="0" destOrd="0" presId="urn:microsoft.com/office/officeart/2018/2/layout/IconVerticalSolidList"/>
    <dgm:cxn modelId="{78C709A7-A384-6144-9410-F1DC44DE1AA2}" type="presOf" srcId="{4DF9E1AB-F376-4490-AD32-D6612CA4A4AC}" destId="{01C50695-8732-4E48-AC96-61B655F05708}" srcOrd="0" destOrd="0" presId="urn:microsoft.com/office/officeart/2018/2/layout/IconVerticalSolidList"/>
    <dgm:cxn modelId="{DB101DB7-899A-2342-9A30-303E3C79A0F2}" type="presOf" srcId="{86A5C011-A015-4F37-A077-0B2B829BF03C}" destId="{8EE92102-D8FE-4234-AB3B-8B7F43ABC88B}" srcOrd="0" destOrd="0" presId="urn:microsoft.com/office/officeart/2018/2/layout/IconVerticalSolidList"/>
    <dgm:cxn modelId="{737E18C7-5FC0-E749-9FC9-91966E825811}" type="presOf" srcId="{760ECE64-300C-49BB-9F76-DAC2D1E034E5}" destId="{DC05CD1D-CDB6-45EB-8748-9BE33EF1E671}" srcOrd="0" destOrd="0" presId="urn:microsoft.com/office/officeart/2018/2/layout/IconVerticalSolidList"/>
    <dgm:cxn modelId="{EECA75D0-D20C-6949-9666-0E9E32009C7E}" type="presOf" srcId="{F8489EC8-08E3-4C4B-BB98-694F6E7FD1EA}" destId="{0DDFD198-5AF2-4138-8585-9786B6623A3F}" srcOrd="0" destOrd="0" presId="urn:microsoft.com/office/officeart/2018/2/layout/IconVerticalSolidList"/>
    <dgm:cxn modelId="{27FB3B9F-8690-F643-B621-BD34CD9A1B8E}" type="presParOf" srcId="{9F800568-C7AF-40AB-82FA-DA75389F4407}" destId="{B159E4DE-0ED9-421B-9A6B-30BA5E513DBE}" srcOrd="0" destOrd="0" presId="urn:microsoft.com/office/officeart/2018/2/layout/IconVerticalSolidList"/>
    <dgm:cxn modelId="{FD49E046-CE91-1946-94F5-CD346979459F}" type="presParOf" srcId="{B159E4DE-0ED9-421B-9A6B-30BA5E513DBE}" destId="{CA13803D-53B6-4D45-BF82-698EB52F414A}" srcOrd="0" destOrd="0" presId="urn:microsoft.com/office/officeart/2018/2/layout/IconVerticalSolidList"/>
    <dgm:cxn modelId="{A684CDE8-97B8-044F-A684-DFFFAD7F5C8F}" type="presParOf" srcId="{B159E4DE-0ED9-421B-9A6B-30BA5E513DBE}" destId="{5DAE78D8-55E2-462E-9956-6A7DBAE4DF16}" srcOrd="1" destOrd="0" presId="urn:microsoft.com/office/officeart/2018/2/layout/IconVerticalSolidList"/>
    <dgm:cxn modelId="{35DB5E34-54FE-D245-ADE6-EDBF3FB9DF59}" type="presParOf" srcId="{B159E4DE-0ED9-421B-9A6B-30BA5E513DBE}" destId="{D063B46A-6109-40AE-9955-FC20381EA4A4}" srcOrd="2" destOrd="0" presId="urn:microsoft.com/office/officeart/2018/2/layout/IconVerticalSolidList"/>
    <dgm:cxn modelId="{21D889C9-31A2-164E-88DD-6230C2683BF3}" type="presParOf" srcId="{B159E4DE-0ED9-421B-9A6B-30BA5E513DBE}" destId="{0DDFD198-5AF2-4138-8585-9786B6623A3F}" srcOrd="3" destOrd="0" presId="urn:microsoft.com/office/officeart/2018/2/layout/IconVerticalSolidList"/>
    <dgm:cxn modelId="{496D220B-8745-6C46-9DB3-33FDDCFD92B6}" type="presParOf" srcId="{9F800568-C7AF-40AB-82FA-DA75389F4407}" destId="{20458280-4A49-48EE-BE58-E0F46F270D62}" srcOrd="1" destOrd="0" presId="urn:microsoft.com/office/officeart/2018/2/layout/IconVerticalSolidList"/>
    <dgm:cxn modelId="{63E04C5A-476A-4A4E-B2A5-31136F26F20E}" type="presParOf" srcId="{9F800568-C7AF-40AB-82FA-DA75389F4407}" destId="{0F599883-0359-4EA3-9582-28DDC247F0CD}" srcOrd="2" destOrd="0" presId="urn:microsoft.com/office/officeart/2018/2/layout/IconVerticalSolidList"/>
    <dgm:cxn modelId="{3910C89C-0E67-124B-B4F1-46789F61F109}" type="presParOf" srcId="{0F599883-0359-4EA3-9582-28DDC247F0CD}" destId="{BE7F066A-0934-4514-A300-9E1C64A31312}" srcOrd="0" destOrd="0" presId="urn:microsoft.com/office/officeart/2018/2/layout/IconVerticalSolidList"/>
    <dgm:cxn modelId="{30ACC251-AB58-DC4C-AFF8-7DFE898B811D}" type="presParOf" srcId="{0F599883-0359-4EA3-9582-28DDC247F0CD}" destId="{E795DA6D-80CB-4695-9823-542D6C46D35A}" srcOrd="1" destOrd="0" presId="urn:microsoft.com/office/officeart/2018/2/layout/IconVerticalSolidList"/>
    <dgm:cxn modelId="{1C6A7C72-1136-E047-8939-3984B0B5959E}" type="presParOf" srcId="{0F599883-0359-4EA3-9582-28DDC247F0CD}" destId="{9F0231DB-4AF8-470C-89E8-FDD6BA484AF6}" srcOrd="2" destOrd="0" presId="urn:microsoft.com/office/officeart/2018/2/layout/IconVerticalSolidList"/>
    <dgm:cxn modelId="{43246D2E-2338-2541-8F4F-AD14DD9397FF}" type="presParOf" srcId="{0F599883-0359-4EA3-9582-28DDC247F0CD}" destId="{01C50695-8732-4E48-AC96-61B655F05708}" srcOrd="3" destOrd="0" presId="urn:microsoft.com/office/officeart/2018/2/layout/IconVerticalSolidList"/>
    <dgm:cxn modelId="{1D7137A2-E210-8547-BF1C-4FBD312A43DB}" type="presParOf" srcId="{9F800568-C7AF-40AB-82FA-DA75389F4407}" destId="{3F31167D-B12F-49DC-9E62-9BF528A10EB4}" srcOrd="3" destOrd="0" presId="urn:microsoft.com/office/officeart/2018/2/layout/IconVerticalSolidList"/>
    <dgm:cxn modelId="{F70D0D1E-60F6-5A4A-AC7E-645C2D10921E}" type="presParOf" srcId="{9F800568-C7AF-40AB-82FA-DA75389F4407}" destId="{69ED2838-B102-439D-8D1D-742D78540802}" srcOrd="4" destOrd="0" presId="urn:microsoft.com/office/officeart/2018/2/layout/IconVerticalSolidList"/>
    <dgm:cxn modelId="{F9141D19-4DA6-9742-BE7F-34B8B719CF4D}" type="presParOf" srcId="{69ED2838-B102-439D-8D1D-742D78540802}" destId="{22527415-7A5B-43C4-917F-B27712F26CBF}" srcOrd="0" destOrd="0" presId="urn:microsoft.com/office/officeart/2018/2/layout/IconVerticalSolidList"/>
    <dgm:cxn modelId="{6DCA8782-81B0-1C45-A586-60521F9C97C4}" type="presParOf" srcId="{69ED2838-B102-439D-8D1D-742D78540802}" destId="{A5F6A22C-494A-4974-9E33-40CB75F8CB5E}" srcOrd="1" destOrd="0" presId="urn:microsoft.com/office/officeart/2018/2/layout/IconVerticalSolidList"/>
    <dgm:cxn modelId="{893926DC-068D-B54B-8D96-CBB6105AD597}" type="presParOf" srcId="{69ED2838-B102-439D-8D1D-742D78540802}" destId="{DAEFD8E1-2A92-41A0-978E-6180F1DCBB8F}" srcOrd="2" destOrd="0" presId="urn:microsoft.com/office/officeart/2018/2/layout/IconVerticalSolidList"/>
    <dgm:cxn modelId="{946E679C-837C-E149-BE8A-4ACE178EAB66}" type="presParOf" srcId="{69ED2838-B102-439D-8D1D-742D78540802}" destId="{DC05CD1D-CDB6-45EB-8748-9BE33EF1E671}" srcOrd="3" destOrd="0" presId="urn:microsoft.com/office/officeart/2018/2/layout/IconVerticalSolidList"/>
    <dgm:cxn modelId="{D5AC2BD0-72AC-D140-A0EA-150EFEDE4EBC}" type="presParOf" srcId="{9F800568-C7AF-40AB-82FA-DA75389F4407}" destId="{9BFABAC0-87F7-4378-BCF8-4C06ADCEB4DA}" srcOrd="5" destOrd="0" presId="urn:microsoft.com/office/officeart/2018/2/layout/IconVerticalSolidList"/>
    <dgm:cxn modelId="{168D3CA9-6411-914C-B23A-D95981A141D6}" type="presParOf" srcId="{9F800568-C7AF-40AB-82FA-DA75389F4407}" destId="{3680BE70-FC3B-4041-8785-7D07442367CE}" srcOrd="6" destOrd="0" presId="urn:microsoft.com/office/officeart/2018/2/layout/IconVerticalSolidList"/>
    <dgm:cxn modelId="{CBFB5D4A-C0EA-4841-A03F-56313FFBA418}" type="presParOf" srcId="{3680BE70-FC3B-4041-8785-7D07442367CE}" destId="{89B70DC9-847B-4ED2-8A26-CA017801214F}" srcOrd="0" destOrd="0" presId="urn:microsoft.com/office/officeart/2018/2/layout/IconVerticalSolidList"/>
    <dgm:cxn modelId="{AE83C4ED-D88D-D846-8526-11328D30EC39}" type="presParOf" srcId="{3680BE70-FC3B-4041-8785-7D07442367CE}" destId="{32CE98B0-631A-4133-8C44-62DF126A0E80}" srcOrd="1" destOrd="0" presId="urn:microsoft.com/office/officeart/2018/2/layout/IconVerticalSolidList"/>
    <dgm:cxn modelId="{A45DFE49-E217-4A41-9BF2-29397640AAA0}" type="presParOf" srcId="{3680BE70-FC3B-4041-8785-7D07442367CE}" destId="{556579CD-4B82-4E3F-948F-763ECD2D26AE}" srcOrd="2" destOrd="0" presId="urn:microsoft.com/office/officeart/2018/2/layout/IconVerticalSolidList"/>
    <dgm:cxn modelId="{AE3F883D-266E-E840-903B-F201F2C6934A}" type="presParOf" srcId="{3680BE70-FC3B-4041-8785-7D07442367CE}" destId="{8EE92102-D8FE-4234-AB3B-8B7F43ABC88B}" srcOrd="3" destOrd="0" presId="urn:microsoft.com/office/officeart/2018/2/layout/IconVerticalSolidList"/>
    <dgm:cxn modelId="{62D9EBE5-28C8-2044-A638-20D926B5A6E6}" type="presParOf" srcId="{9F800568-C7AF-40AB-82FA-DA75389F4407}" destId="{5C168637-D39A-409A-89D6-42D49D74282F}" srcOrd="7" destOrd="0" presId="urn:microsoft.com/office/officeart/2018/2/layout/IconVerticalSolidList"/>
    <dgm:cxn modelId="{9A306F19-5D7A-1B4B-84EC-9B2FE7ACC919}" type="presParOf" srcId="{9F800568-C7AF-40AB-82FA-DA75389F4407}" destId="{1FF0678E-17EB-4764-9C34-73FCEBCF9A0B}" srcOrd="8" destOrd="0" presId="urn:microsoft.com/office/officeart/2018/2/layout/IconVerticalSolidList"/>
    <dgm:cxn modelId="{FED541B6-AB50-EC49-B295-1CED1454FDE4}" type="presParOf" srcId="{1FF0678E-17EB-4764-9C34-73FCEBCF9A0B}" destId="{B83C6EF7-F3BE-435E-AB03-0BD4BD724ACB}" srcOrd="0" destOrd="0" presId="urn:microsoft.com/office/officeart/2018/2/layout/IconVerticalSolidList"/>
    <dgm:cxn modelId="{5AB6B270-A3E6-B843-A5DD-3D6259AC1685}" type="presParOf" srcId="{1FF0678E-17EB-4764-9C34-73FCEBCF9A0B}" destId="{9B25837E-F635-4ABC-8F7F-8DACD1046667}" srcOrd="1" destOrd="0" presId="urn:microsoft.com/office/officeart/2018/2/layout/IconVerticalSolidList"/>
    <dgm:cxn modelId="{8F03D593-BCBF-754F-ABCB-675F024233C6}" type="presParOf" srcId="{1FF0678E-17EB-4764-9C34-73FCEBCF9A0B}" destId="{3B66850D-A3D6-4192-B007-9D433A2F681C}" srcOrd="2" destOrd="0" presId="urn:microsoft.com/office/officeart/2018/2/layout/IconVerticalSolidList"/>
    <dgm:cxn modelId="{590FB013-81CE-9044-BCEF-0FD5C7CB7EB8}" type="presParOf" srcId="{1FF0678E-17EB-4764-9C34-73FCEBCF9A0B}" destId="{34ADAD72-84E6-4502-A017-26183CE02D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4764A-DF6F-4D81-A21D-D30965F15E08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1FADB41C-5F0C-4E9F-A779-3F2F3F961CE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Date, Day, Time</a:t>
          </a:r>
        </a:p>
      </dgm:t>
    </dgm:pt>
    <dgm:pt modelId="{F897288A-4910-49F4-AC56-4F321DB0A9B2}" type="parTrans" cxnId="{F3A44CE9-BBE3-4BAB-93DA-E8F6C53F6F69}">
      <dgm:prSet/>
      <dgm:spPr/>
      <dgm:t>
        <a:bodyPr/>
        <a:lstStyle/>
        <a:p>
          <a:endParaRPr lang="en-US"/>
        </a:p>
      </dgm:t>
    </dgm:pt>
    <dgm:pt modelId="{B9A6CECB-B706-4465-8B59-0C0047A01969}" type="sibTrans" cxnId="{F3A44CE9-BBE3-4BAB-93DA-E8F6C53F6F69}">
      <dgm:prSet/>
      <dgm:spPr/>
      <dgm:t>
        <a:bodyPr/>
        <a:lstStyle/>
        <a:p>
          <a:endParaRPr lang="en-US"/>
        </a:p>
      </dgm:t>
    </dgm:pt>
    <dgm:pt modelId="{CEE6D597-3DA0-4288-9053-3173830A912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Location, habitat</a:t>
          </a:r>
        </a:p>
      </dgm:t>
    </dgm:pt>
    <dgm:pt modelId="{6F1F7E3E-0D24-459F-B28A-DDD1A2749504}" type="parTrans" cxnId="{86D7A93D-4FE2-4A6A-8D02-C4229D8A63D0}">
      <dgm:prSet/>
      <dgm:spPr/>
      <dgm:t>
        <a:bodyPr/>
        <a:lstStyle/>
        <a:p>
          <a:endParaRPr lang="en-US"/>
        </a:p>
      </dgm:t>
    </dgm:pt>
    <dgm:pt modelId="{979FD35B-FE7B-4895-BAFA-931C4F0EBE2F}" type="sibTrans" cxnId="{86D7A93D-4FE2-4A6A-8D02-C4229D8A63D0}">
      <dgm:prSet/>
      <dgm:spPr/>
      <dgm:t>
        <a:bodyPr/>
        <a:lstStyle/>
        <a:p>
          <a:endParaRPr lang="en-US"/>
        </a:p>
      </dgm:t>
    </dgm:pt>
    <dgm:pt modelId="{B7F93ED7-EFC5-4A36-8DBD-B0FCC23B397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Weather</a:t>
          </a:r>
        </a:p>
      </dgm:t>
    </dgm:pt>
    <dgm:pt modelId="{7243804B-DA92-46C2-A827-4AFC404A475F}" type="parTrans" cxnId="{26E4B9FF-0B86-4DC2-986D-2C1A3F29CB75}">
      <dgm:prSet/>
      <dgm:spPr/>
      <dgm:t>
        <a:bodyPr/>
        <a:lstStyle/>
        <a:p>
          <a:endParaRPr lang="en-US"/>
        </a:p>
      </dgm:t>
    </dgm:pt>
    <dgm:pt modelId="{FDF5934F-5A62-4BCF-B4F7-0D2EA1BF4995}" type="sibTrans" cxnId="{26E4B9FF-0B86-4DC2-986D-2C1A3F29CB75}">
      <dgm:prSet/>
      <dgm:spPr/>
      <dgm:t>
        <a:bodyPr/>
        <a:lstStyle/>
        <a:p>
          <a:endParaRPr lang="en-US"/>
        </a:p>
      </dgm:t>
    </dgm:pt>
    <dgm:pt modelId="{E0FBB3EA-4501-4A39-AAAE-2733BD6965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Temperature</a:t>
          </a:r>
        </a:p>
      </dgm:t>
    </dgm:pt>
    <dgm:pt modelId="{28EA0DB4-0A04-451F-85A2-33986185295F}" type="parTrans" cxnId="{23ADE391-0158-4272-A3C8-8A37382EAFD9}">
      <dgm:prSet/>
      <dgm:spPr/>
      <dgm:t>
        <a:bodyPr/>
        <a:lstStyle/>
        <a:p>
          <a:endParaRPr lang="en-US"/>
        </a:p>
      </dgm:t>
    </dgm:pt>
    <dgm:pt modelId="{019D9881-6A29-45A5-A43A-9377CDB199F9}" type="sibTrans" cxnId="{23ADE391-0158-4272-A3C8-8A37382EAFD9}">
      <dgm:prSet/>
      <dgm:spPr/>
      <dgm:t>
        <a:bodyPr/>
        <a:lstStyle/>
        <a:p>
          <a:endParaRPr lang="en-US"/>
        </a:p>
      </dgm:t>
    </dgm:pt>
    <dgm:pt modelId="{6653FF5F-6B15-4481-BFA0-0D409E59BC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Wind</a:t>
          </a:r>
        </a:p>
      </dgm:t>
    </dgm:pt>
    <dgm:pt modelId="{67675924-A13A-42AE-ADF8-CFE99210E2B1}" type="parTrans" cxnId="{CDD2107C-E41C-4B9C-A722-1053253D2F2B}">
      <dgm:prSet/>
      <dgm:spPr/>
      <dgm:t>
        <a:bodyPr/>
        <a:lstStyle/>
        <a:p>
          <a:endParaRPr lang="en-US"/>
        </a:p>
      </dgm:t>
    </dgm:pt>
    <dgm:pt modelId="{9DBA3226-E172-412C-AF31-AF8B2BBB112F}" type="sibTrans" cxnId="{CDD2107C-E41C-4B9C-A722-1053253D2F2B}">
      <dgm:prSet/>
      <dgm:spPr/>
      <dgm:t>
        <a:bodyPr/>
        <a:lstStyle/>
        <a:p>
          <a:endParaRPr lang="en-US"/>
        </a:p>
      </dgm:t>
    </dgm:pt>
    <dgm:pt modelId="{C2F0CF69-0000-4994-8FEC-E3F20551E8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% Cloud cover</a:t>
          </a:r>
        </a:p>
      </dgm:t>
    </dgm:pt>
    <dgm:pt modelId="{44E2ED07-E1BE-4E39-B5B4-F91642A99FA8}" type="parTrans" cxnId="{92EDF8AD-2C85-48A0-97C2-CBA1EFE85929}">
      <dgm:prSet/>
      <dgm:spPr/>
      <dgm:t>
        <a:bodyPr/>
        <a:lstStyle/>
        <a:p>
          <a:endParaRPr lang="en-US"/>
        </a:p>
      </dgm:t>
    </dgm:pt>
    <dgm:pt modelId="{AA45B6DE-4B41-4330-A1D4-5835533B1AFE}" type="sibTrans" cxnId="{92EDF8AD-2C85-48A0-97C2-CBA1EFE85929}">
      <dgm:prSet/>
      <dgm:spPr/>
      <dgm:t>
        <a:bodyPr/>
        <a:lstStyle/>
        <a:p>
          <a:endParaRPr lang="en-US"/>
        </a:p>
      </dgm:t>
    </dgm:pt>
    <dgm:pt modelId="{97D865EC-9012-4CE0-B0CB-EAE128673313}" type="pres">
      <dgm:prSet presAssocID="{0B04764A-DF6F-4D81-A21D-D30965F15E08}" presName="root" presStyleCnt="0">
        <dgm:presLayoutVars>
          <dgm:dir/>
          <dgm:resizeHandles val="exact"/>
        </dgm:presLayoutVars>
      </dgm:prSet>
      <dgm:spPr/>
    </dgm:pt>
    <dgm:pt modelId="{FAE41F3F-575E-445B-940E-CA422AC8CCD7}" type="pres">
      <dgm:prSet presAssocID="{1FADB41C-5F0C-4E9F-A779-3F2F3F961CE0}" presName="compNode" presStyleCnt="0"/>
      <dgm:spPr/>
    </dgm:pt>
    <dgm:pt modelId="{B8E97538-958D-43B7-A03E-8FEE763CA1EA}" type="pres">
      <dgm:prSet presAssocID="{1FADB41C-5F0C-4E9F-A779-3F2F3F961CE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E505BB9B-C0D1-42C2-934F-740C27578305}" type="pres">
      <dgm:prSet presAssocID="{1FADB41C-5F0C-4E9F-A779-3F2F3F961CE0}" presName="iconSpace" presStyleCnt="0"/>
      <dgm:spPr/>
    </dgm:pt>
    <dgm:pt modelId="{8DF4F421-8830-4F68-9C6C-410689EA072D}" type="pres">
      <dgm:prSet presAssocID="{1FADB41C-5F0C-4E9F-A779-3F2F3F961CE0}" presName="parTx" presStyleLbl="revTx" presStyleIdx="0" presStyleCnt="6">
        <dgm:presLayoutVars>
          <dgm:chMax val="0"/>
          <dgm:chPref val="0"/>
        </dgm:presLayoutVars>
      </dgm:prSet>
      <dgm:spPr/>
    </dgm:pt>
    <dgm:pt modelId="{2725CE2C-8596-4EE9-AFC6-1A0C2AACA31C}" type="pres">
      <dgm:prSet presAssocID="{1FADB41C-5F0C-4E9F-A779-3F2F3F961CE0}" presName="txSpace" presStyleCnt="0"/>
      <dgm:spPr/>
    </dgm:pt>
    <dgm:pt modelId="{70CC2FE9-A235-4040-8695-FC249BB5FFC4}" type="pres">
      <dgm:prSet presAssocID="{1FADB41C-5F0C-4E9F-A779-3F2F3F961CE0}" presName="desTx" presStyleLbl="revTx" presStyleIdx="1" presStyleCnt="6">
        <dgm:presLayoutVars/>
      </dgm:prSet>
      <dgm:spPr/>
    </dgm:pt>
    <dgm:pt modelId="{D4476643-AFE9-40EB-A2E7-441B30FDB345}" type="pres">
      <dgm:prSet presAssocID="{B9A6CECB-B706-4465-8B59-0C0047A01969}" presName="sibTrans" presStyleCnt="0"/>
      <dgm:spPr/>
    </dgm:pt>
    <dgm:pt modelId="{72F00149-996E-4250-8E7C-8D3620157DFD}" type="pres">
      <dgm:prSet presAssocID="{CEE6D597-3DA0-4288-9053-3173830A912F}" presName="compNode" presStyleCnt="0"/>
      <dgm:spPr/>
    </dgm:pt>
    <dgm:pt modelId="{FF8A0946-6994-43D6-91C1-7329F9BD9400}" type="pres">
      <dgm:prSet presAssocID="{CEE6D597-3DA0-4288-9053-3173830A912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540236CF-343E-47B8-A5D6-F8BBB5656BEB}" type="pres">
      <dgm:prSet presAssocID="{CEE6D597-3DA0-4288-9053-3173830A912F}" presName="iconSpace" presStyleCnt="0"/>
      <dgm:spPr/>
    </dgm:pt>
    <dgm:pt modelId="{6FC859A0-9458-4FFF-94D8-B4FB7EBD9D8D}" type="pres">
      <dgm:prSet presAssocID="{CEE6D597-3DA0-4288-9053-3173830A912F}" presName="parTx" presStyleLbl="revTx" presStyleIdx="2" presStyleCnt="6">
        <dgm:presLayoutVars>
          <dgm:chMax val="0"/>
          <dgm:chPref val="0"/>
        </dgm:presLayoutVars>
      </dgm:prSet>
      <dgm:spPr/>
    </dgm:pt>
    <dgm:pt modelId="{57E5069C-3782-496D-AC54-FA6ECD6889BD}" type="pres">
      <dgm:prSet presAssocID="{CEE6D597-3DA0-4288-9053-3173830A912F}" presName="txSpace" presStyleCnt="0"/>
      <dgm:spPr/>
    </dgm:pt>
    <dgm:pt modelId="{615F5E98-04BF-47DE-BAE1-D0677959882C}" type="pres">
      <dgm:prSet presAssocID="{CEE6D597-3DA0-4288-9053-3173830A912F}" presName="desTx" presStyleLbl="revTx" presStyleIdx="3" presStyleCnt="6">
        <dgm:presLayoutVars/>
      </dgm:prSet>
      <dgm:spPr/>
    </dgm:pt>
    <dgm:pt modelId="{1F3D2C4F-2AF6-4E06-8DFC-EAE97C7D7E58}" type="pres">
      <dgm:prSet presAssocID="{979FD35B-FE7B-4895-BAFA-931C4F0EBE2F}" presName="sibTrans" presStyleCnt="0"/>
      <dgm:spPr/>
    </dgm:pt>
    <dgm:pt modelId="{BF4A21D1-3721-49C0-9610-17E428D8A1F2}" type="pres">
      <dgm:prSet presAssocID="{B7F93ED7-EFC5-4A36-8DBD-B0FCC23B3971}" presName="compNode" presStyleCnt="0"/>
      <dgm:spPr/>
    </dgm:pt>
    <dgm:pt modelId="{ACCAAECC-D33E-4417-AE8E-B67D4E4539B3}" type="pres">
      <dgm:prSet presAssocID="{B7F93ED7-EFC5-4A36-8DBD-B0FCC23B397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6D08726D-8088-4981-855B-BAF3DAF07412}" type="pres">
      <dgm:prSet presAssocID="{B7F93ED7-EFC5-4A36-8DBD-B0FCC23B3971}" presName="iconSpace" presStyleCnt="0"/>
      <dgm:spPr/>
    </dgm:pt>
    <dgm:pt modelId="{434A7B55-1990-4A43-B3D8-184DBC841431}" type="pres">
      <dgm:prSet presAssocID="{B7F93ED7-EFC5-4A36-8DBD-B0FCC23B3971}" presName="parTx" presStyleLbl="revTx" presStyleIdx="4" presStyleCnt="6">
        <dgm:presLayoutVars>
          <dgm:chMax val="0"/>
          <dgm:chPref val="0"/>
        </dgm:presLayoutVars>
      </dgm:prSet>
      <dgm:spPr/>
    </dgm:pt>
    <dgm:pt modelId="{1B68ED3C-A3BA-4296-B876-F273D5241179}" type="pres">
      <dgm:prSet presAssocID="{B7F93ED7-EFC5-4A36-8DBD-B0FCC23B3971}" presName="txSpace" presStyleCnt="0"/>
      <dgm:spPr/>
    </dgm:pt>
    <dgm:pt modelId="{5759F93A-2C96-4EA4-A555-215745BB8BCC}" type="pres">
      <dgm:prSet presAssocID="{B7F93ED7-EFC5-4A36-8DBD-B0FCC23B3971}" presName="desTx" presStyleLbl="revTx" presStyleIdx="5" presStyleCnt="6">
        <dgm:presLayoutVars/>
      </dgm:prSet>
      <dgm:spPr/>
    </dgm:pt>
  </dgm:ptLst>
  <dgm:cxnLst>
    <dgm:cxn modelId="{44F1AB1D-BC89-0D45-A084-8B084570C83F}" type="presOf" srcId="{1FADB41C-5F0C-4E9F-A779-3F2F3F961CE0}" destId="{8DF4F421-8830-4F68-9C6C-410689EA072D}" srcOrd="0" destOrd="0" presId="urn:microsoft.com/office/officeart/2018/2/layout/IconLabelDescriptionList"/>
    <dgm:cxn modelId="{94CFB520-BBB4-4844-89E3-E7209BEE914D}" type="presOf" srcId="{6653FF5F-6B15-4481-BFA0-0D409E59BC97}" destId="{5759F93A-2C96-4EA4-A555-215745BB8BCC}" srcOrd="0" destOrd="1" presId="urn:microsoft.com/office/officeart/2018/2/layout/IconLabelDescriptionList"/>
    <dgm:cxn modelId="{B60C4D29-C26E-774D-9AD2-DF6743847E41}" type="presOf" srcId="{C2F0CF69-0000-4994-8FEC-E3F20551E8F1}" destId="{5759F93A-2C96-4EA4-A555-215745BB8BCC}" srcOrd="0" destOrd="2" presId="urn:microsoft.com/office/officeart/2018/2/layout/IconLabelDescriptionList"/>
    <dgm:cxn modelId="{86D7A93D-4FE2-4A6A-8D02-C4229D8A63D0}" srcId="{0B04764A-DF6F-4D81-A21D-D30965F15E08}" destId="{CEE6D597-3DA0-4288-9053-3173830A912F}" srcOrd="1" destOrd="0" parTransId="{6F1F7E3E-0D24-459F-B28A-DDD1A2749504}" sibTransId="{979FD35B-FE7B-4895-BAFA-931C4F0EBE2F}"/>
    <dgm:cxn modelId="{CDD2107C-E41C-4B9C-A722-1053253D2F2B}" srcId="{B7F93ED7-EFC5-4A36-8DBD-B0FCC23B3971}" destId="{6653FF5F-6B15-4481-BFA0-0D409E59BC97}" srcOrd="1" destOrd="0" parTransId="{67675924-A13A-42AE-ADF8-CFE99210E2B1}" sibTransId="{9DBA3226-E172-412C-AF31-AF8B2BBB112F}"/>
    <dgm:cxn modelId="{6E70CD8A-C161-854D-BFE4-3A271A71C3A8}" type="presOf" srcId="{0B04764A-DF6F-4D81-A21D-D30965F15E08}" destId="{97D865EC-9012-4CE0-B0CB-EAE128673313}" srcOrd="0" destOrd="0" presId="urn:microsoft.com/office/officeart/2018/2/layout/IconLabelDescriptionList"/>
    <dgm:cxn modelId="{23ADE391-0158-4272-A3C8-8A37382EAFD9}" srcId="{B7F93ED7-EFC5-4A36-8DBD-B0FCC23B3971}" destId="{E0FBB3EA-4501-4A39-AAAE-2733BD696510}" srcOrd="0" destOrd="0" parTransId="{28EA0DB4-0A04-451F-85A2-33986185295F}" sibTransId="{019D9881-6A29-45A5-A43A-9377CDB199F9}"/>
    <dgm:cxn modelId="{92EDF8AD-2C85-48A0-97C2-CBA1EFE85929}" srcId="{B7F93ED7-EFC5-4A36-8DBD-B0FCC23B3971}" destId="{C2F0CF69-0000-4994-8FEC-E3F20551E8F1}" srcOrd="2" destOrd="0" parTransId="{44E2ED07-E1BE-4E39-B5B4-F91642A99FA8}" sibTransId="{AA45B6DE-4B41-4330-A1D4-5835533B1AFE}"/>
    <dgm:cxn modelId="{A53C12BA-C961-AA46-8667-D04942F56159}" type="presOf" srcId="{B7F93ED7-EFC5-4A36-8DBD-B0FCC23B3971}" destId="{434A7B55-1990-4A43-B3D8-184DBC841431}" srcOrd="0" destOrd="0" presId="urn:microsoft.com/office/officeart/2018/2/layout/IconLabelDescriptionList"/>
    <dgm:cxn modelId="{FF3236CC-B8C1-9845-950F-688E6E084D1E}" type="presOf" srcId="{CEE6D597-3DA0-4288-9053-3173830A912F}" destId="{6FC859A0-9458-4FFF-94D8-B4FB7EBD9D8D}" srcOrd="0" destOrd="0" presId="urn:microsoft.com/office/officeart/2018/2/layout/IconLabelDescriptionList"/>
    <dgm:cxn modelId="{F3A44CE9-BBE3-4BAB-93DA-E8F6C53F6F69}" srcId="{0B04764A-DF6F-4D81-A21D-D30965F15E08}" destId="{1FADB41C-5F0C-4E9F-A779-3F2F3F961CE0}" srcOrd="0" destOrd="0" parTransId="{F897288A-4910-49F4-AC56-4F321DB0A9B2}" sibTransId="{B9A6CECB-B706-4465-8B59-0C0047A01969}"/>
    <dgm:cxn modelId="{61A092FB-C3C4-C64A-8295-25DE037173D6}" type="presOf" srcId="{E0FBB3EA-4501-4A39-AAAE-2733BD696510}" destId="{5759F93A-2C96-4EA4-A555-215745BB8BCC}" srcOrd="0" destOrd="0" presId="urn:microsoft.com/office/officeart/2018/2/layout/IconLabelDescriptionList"/>
    <dgm:cxn modelId="{26E4B9FF-0B86-4DC2-986D-2C1A3F29CB75}" srcId="{0B04764A-DF6F-4D81-A21D-D30965F15E08}" destId="{B7F93ED7-EFC5-4A36-8DBD-B0FCC23B3971}" srcOrd="2" destOrd="0" parTransId="{7243804B-DA92-46C2-A827-4AFC404A475F}" sibTransId="{FDF5934F-5A62-4BCF-B4F7-0D2EA1BF4995}"/>
    <dgm:cxn modelId="{20CE5D83-8060-6A41-AEF9-4D510E7C4699}" type="presParOf" srcId="{97D865EC-9012-4CE0-B0CB-EAE128673313}" destId="{FAE41F3F-575E-445B-940E-CA422AC8CCD7}" srcOrd="0" destOrd="0" presId="urn:microsoft.com/office/officeart/2018/2/layout/IconLabelDescriptionList"/>
    <dgm:cxn modelId="{7E04BF94-B4DA-9048-BBD4-199882470639}" type="presParOf" srcId="{FAE41F3F-575E-445B-940E-CA422AC8CCD7}" destId="{B8E97538-958D-43B7-A03E-8FEE763CA1EA}" srcOrd="0" destOrd="0" presId="urn:microsoft.com/office/officeart/2018/2/layout/IconLabelDescriptionList"/>
    <dgm:cxn modelId="{8C39E545-88FE-1F44-AAD3-DBF958BFEE77}" type="presParOf" srcId="{FAE41F3F-575E-445B-940E-CA422AC8CCD7}" destId="{E505BB9B-C0D1-42C2-934F-740C27578305}" srcOrd="1" destOrd="0" presId="urn:microsoft.com/office/officeart/2018/2/layout/IconLabelDescriptionList"/>
    <dgm:cxn modelId="{BDFB52B1-C319-C942-B2B2-70CB635AA3B3}" type="presParOf" srcId="{FAE41F3F-575E-445B-940E-CA422AC8CCD7}" destId="{8DF4F421-8830-4F68-9C6C-410689EA072D}" srcOrd="2" destOrd="0" presId="urn:microsoft.com/office/officeart/2018/2/layout/IconLabelDescriptionList"/>
    <dgm:cxn modelId="{6E9183AE-7190-4F4E-A547-158294FFFC24}" type="presParOf" srcId="{FAE41F3F-575E-445B-940E-CA422AC8CCD7}" destId="{2725CE2C-8596-4EE9-AFC6-1A0C2AACA31C}" srcOrd="3" destOrd="0" presId="urn:microsoft.com/office/officeart/2018/2/layout/IconLabelDescriptionList"/>
    <dgm:cxn modelId="{B2F02549-2924-FD41-8083-321D0A5FC44B}" type="presParOf" srcId="{FAE41F3F-575E-445B-940E-CA422AC8CCD7}" destId="{70CC2FE9-A235-4040-8695-FC249BB5FFC4}" srcOrd="4" destOrd="0" presId="urn:microsoft.com/office/officeart/2018/2/layout/IconLabelDescriptionList"/>
    <dgm:cxn modelId="{204E1B2F-BA80-8C42-BE8B-A1D0B1545C66}" type="presParOf" srcId="{97D865EC-9012-4CE0-B0CB-EAE128673313}" destId="{D4476643-AFE9-40EB-A2E7-441B30FDB345}" srcOrd="1" destOrd="0" presId="urn:microsoft.com/office/officeart/2018/2/layout/IconLabelDescriptionList"/>
    <dgm:cxn modelId="{AA858682-480C-3741-BF6E-52C604BC22E2}" type="presParOf" srcId="{97D865EC-9012-4CE0-B0CB-EAE128673313}" destId="{72F00149-996E-4250-8E7C-8D3620157DFD}" srcOrd="2" destOrd="0" presId="urn:microsoft.com/office/officeart/2018/2/layout/IconLabelDescriptionList"/>
    <dgm:cxn modelId="{501F8A39-CEC5-6B42-8B39-8BC566A5D3B0}" type="presParOf" srcId="{72F00149-996E-4250-8E7C-8D3620157DFD}" destId="{FF8A0946-6994-43D6-91C1-7329F9BD9400}" srcOrd="0" destOrd="0" presId="urn:microsoft.com/office/officeart/2018/2/layout/IconLabelDescriptionList"/>
    <dgm:cxn modelId="{B2D3B6B4-15C0-7442-AC0D-75A45437BB43}" type="presParOf" srcId="{72F00149-996E-4250-8E7C-8D3620157DFD}" destId="{540236CF-343E-47B8-A5D6-F8BBB5656BEB}" srcOrd="1" destOrd="0" presId="urn:microsoft.com/office/officeart/2018/2/layout/IconLabelDescriptionList"/>
    <dgm:cxn modelId="{91CCE39C-A226-AB4D-BB1F-93C784CD7180}" type="presParOf" srcId="{72F00149-996E-4250-8E7C-8D3620157DFD}" destId="{6FC859A0-9458-4FFF-94D8-B4FB7EBD9D8D}" srcOrd="2" destOrd="0" presId="urn:microsoft.com/office/officeart/2018/2/layout/IconLabelDescriptionList"/>
    <dgm:cxn modelId="{F9810BB1-A8A8-934F-8CD9-73F6A7322401}" type="presParOf" srcId="{72F00149-996E-4250-8E7C-8D3620157DFD}" destId="{57E5069C-3782-496D-AC54-FA6ECD6889BD}" srcOrd="3" destOrd="0" presId="urn:microsoft.com/office/officeart/2018/2/layout/IconLabelDescriptionList"/>
    <dgm:cxn modelId="{B581F8CE-EA1D-354B-B78F-CD06855D235B}" type="presParOf" srcId="{72F00149-996E-4250-8E7C-8D3620157DFD}" destId="{615F5E98-04BF-47DE-BAE1-D0677959882C}" srcOrd="4" destOrd="0" presId="urn:microsoft.com/office/officeart/2018/2/layout/IconLabelDescriptionList"/>
    <dgm:cxn modelId="{06E44C85-02B5-D848-A81D-CC5B2B81C37B}" type="presParOf" srcId="{97D865EC-9012-4CE0-B0CB-EAE128673313}" destId="{1F3D2C4F-2AF6-4E06-8DFC-EAE97C7D7E58}" srcOrd="3" destOrd="0" presId="urn:microsoft.com/office/officeart/2018/2/layout/IconLabelDescriptionList"/>
    <dgm:cxn modelId="{5AC36E56-DB6E-8E4E-B63B-59FAB45E9799}" type="presParOf" srcId="{97D865EC-9012-4CE0-B0CB-EAE128673313}" destId="{BF4A21D1-3721-49C0-9610-17E428D8A1F2}" srcOrd="4" destOrd="0" presId="urn:microsoft.com/office/officeart/2018/2/layout/IconLabelDescriptionList"/>
    <dgm:cxn modelId="{D9915662-AFEA-7E49-B13C-BF6150478A24}" type="presParOf" srcId="{BF4A21D1-3721-49C0-9610-17E428D8A1F2}" destId="{ACCAAECC-D33E-4417-AE8E-B67D4E4539B3}" srcOrd="0" destOrd="0" presId="urn:microsoft.com/office/officeart/2018/2/layout/IconLabelDescriptionList"/>
    <dgm:cxn modelId="{CFE94DE4-ACE1-EA4B-8E02-C8A4D8692B30}" type="presParOf" srcId="{BF4A21D1-3721-49C0-9610-17E428D8A1F2}" destId="{6D08726D-8088-4981-855B-BAF3DAF07412}" srcOrd="1" destOrd="0" presId="urn:microsoft.com/office/officeart/2018/2/layout/IconLabelDescriptionList"/>
    <dgm:cxn modelId="{34381CB9-565E-A044-A32E-F09C59FB05CB}" type="presParOf" srcId="{BF4A21D1-3721-49C0-9610-17E428D8A1F2}" destId="{434A7B55-1990-4A43-B3D8-184DBC841431}" srcOrd="2" destOrd="0" presId="urn:microsoft.com/office/officeart/2018/2/layout/IconLabelDescriptionList"/>
    <dgm:cxn modelId="{5CBCCED5-FA70-C24A-9899-5C5E6C9EC477}" type="presParOf" srcId="{BF4A21D1-3721-49C0-9610-17E428D8A1F2}" destId="{1B68ED3C-A3BA-4296-B876-F273D5241179}" srcOrd="3" destOrd="0" presId="urn:microsoft.com/office/officeart/2018/2/layout/IconLabelDescriptionList"/>
    <dgm:cxn modelId="{C1AB111F-8A1A-F948-92D2-33165C022DE0}" type="presParOf" srcId="{BF4A21D1-3721-49C0-9610-17E428D8A1F2}" destId="{5759F93A-2C96-4EA4-A555-215745BB8BC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BA81B-0EE3-4F06-9A08-E131D48DAEA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E7FBB-C13F-4327-A97E-3D786A938045}">
      <dgm:prSet/>
      <dgm:spPr/>
      <dgm:t>
        <a:bodyPr/>
        <a:lstStyle/>
        <a:p>
          <a:r>
            <a:rPr lang="en-US"/>
            <a:t>COMPARE AND CONTRAST</a:t>
          </a:r>
        </a:p>
      </dgm:t>
    </dgm:pt>
    <dgm:pt modelId="{2402DF52-9462-4390-835E-05BDD993352A}" type="parTrans" cxnId="{51E51837-A5D0-476B-80A6-019345E6A7D5}">
      <dgm:prSet/>
      <dgm:spPr/>
      <dgm:t>
        <a:bodyPr/>
        <a:lstStyle/>
        <a:p>
          <a:endParaRPr lang="en-US"/>
        </a:p>
      </dgm:t>
    </dgm:pt>
    <dgm:pt modelId="{83842FBE-166D-4D85-BA11-DEDD01275EFE}" type="sibTrans" cxnId="{51E51837-A5D0-476B-80A6-019345E6A7D5}">
      <dgm:prSet/>
      <dgm:spPr/>
      <dgm:t>
        <a:bodyPr/>
        <a:lstStyle/>
        <a:p>
          <a:endParaRPr lang="en-US"/>
        </a:p>
      </dgm:t>
    </dgm:pt>
    <dgm:pt modelId="{2AA5ACEC-1996-4812-A06C-79BD6269F37E}">
      <dgm:prSet/>
      <dgm:spPr/>
      <dgm:t>
        <a:bodyPr/>
        <a:lstStyle/>
        <a:p>
          <a:r>
            <a:rPr lang="en-US"/>
            <a:t>ZOOM IN/ZOOM OUT</a:t>
          </a:r>
        </a:p>
      </dgm:t>
    </dgm:pt>
    <dgm:pt modelId="{6267D4D3-B552-4FA2-8C73-0FC161A9A9A5}" type="parTrans" cxnId="{38358994-513B-4B01-94E1-6D7D7C5A9076}">
      <dgm:prSet/>
      <dgm:spPr/>
      <dgm:t>
        <a:bodyPr/>
        <a:lstStyle/>
        <a:p>
          <a:endParaRPr lang="en-US"/>
        </a:p>
      </dgm:t>
    </dgm:pt>
    <dgm:pt modelId="{4AE0A1DC-213B-4BD8-B8EB-7B9702F52555}" type="sibTrans" cxnId="{38358994-513B-4B01-94E1-6D7D7C5A9076}">
      <dgm:prSet/>
      <dgm:spPr/>
      <dgm:t>
        <a:bodyPr/>
        <a:lstStyle/>
        <a:p>
          <a:endParaRPr lang="en-US"/>
        </a:p>
      </dgm:t>
    </dgm:pt>
    <dgm:pt modelId="{DB65A1BA-204B-4FD6-BA9B-56F1A16C448F}">
      <dgm:prSet/>
      <dgm:spPr/>
      <dgm:t>
        <a:bodyPr/>
        <a:lstStyle/>
        <a:p>
          <a:r>
            <a:rPr lang="en-US"/>
            <a:t>PATTERNS</a:t>
          </a:r>
        </a:p>
      </dgm:t>
    </dgm:pt>
    <dgm:pt modelId="{EC144711-433C-46BF-B717-E9BB2D2A3834}" type="parTrans" cxnId="{E973B67B-399F-417A-B593-3F83B3CA0936}">
      <dgm:prSet/>
      <dgm:spPr/>
      <dgm:t>
        <a:bodyPr/>
        <a:lstStyle/>
        <a:p>
          <a:endParaRPr lang="en-US"/>
        </a:p>
      </dgm:t>
    </dgm:pt>
    <dgm:pt modelId="{8B153C16-AB21-4C86-BC04-5DAF004CD9FB}" type="sibTrans" cxnId="{E973B67B-399F-417A-B593-3F83B3CA0936}">
      <dgm:prSet/>
      <dgm:spPr/>
      <dgm:t>
        <a:bodyPr/>
        <a:lstStyle/>
        <a:p>
          <a:endParaRPr lang="en-US"/>
        </a:p>
      </dgm:t>
    </dgm:pt>
    <dgm:pt modelId="{73FDF863-1D3F-4ABE-B1BF-1234990F4E0C}">
      <dgm:prSet/>
      <dgm:spPr/>
      <dgm:t>
        <a:bodyPr/>
        <a:lstStyle/>
        <a:p>
          <a:r>
            <a:rPr lang="en-US"/>
            <a:t>CAUSE AND EFFECT</a:t>
          </a:r>
        </a:p>
      </dgm:t>
    </dgm:pt>
    <dgm:pt modelId="{FA6A7EA8-D838-4D2E-8681-5C6CF64CEB26}" type="parTrans" cxnId="{D25C4EAC-4124-4A50-AB41-EFEDA452BADC}">
      <dgm:prSet/>
      <dgm:spPr/>
      <dgm:t>
        <a:bodyPr/>
        <a:lstStyle/>
        <a:p>
          <a:endParaRPr lang="en-US"/>
        </a:p>
      </dgm:t>
    </dgm:pt>
    <dgm:pt modelId="{D33A235A-E6E8-40F6-B55B-3A4E6BD5C966}" type="sibTrans" cxnId="{D25C4EAC-4124-4A50-AB41-EFEDA452BADC}">
      <dgm:prSet/>
      <dgm:spPr/>
      <dgm:t>
        <a:bodyPr/>
        <a:lstStyle/>
        <a:p>
          <a:endParaRPr lang="en-US"/>
        </a:p>
      </dgm:t>
    </dgm:pt>
    <dgm:pt modelId="{5FD8D87D-A6E3-4380-BFC0-FE4066BF9ADB}">
      <dgm:prSet/>
      <dgm:spPr/>
      <dgm:t>
        <a:bodyPr/>
        <a:lstStyle/>
        <a:p>
          <a:r>
            <a:rPr lang="en-US"/>
            <a:t>SYSTEMS AND SYSTEM MODELS</a:t>
          </a:r>
        </a:p>
      </dgm:t>
    </dgm:pt>
    <dgm:pt modelId="{016B5EB4-DB9D-47FB-9ED7-1F24D8EDE309}" type="parTrans" cxnId="{77936ECA-72F9-471E-9244-8557F82CF564}">
      <dgm:prSet/>
      <dgm:spPr/>
      <dgm:t>
        <a:bodyPr/>
        <a:lstStyle/>
        <a:p>
          <a:endParaRPr lang="en-US"/>
        </a:p>
      </dgm:t>
    </dgm:pt>
    <dgm:pt modelId="{7B762BEF-5B1C-41DE-BF29-3E98C57B9BF9}" type="sibTrans" cxnId="{77936ECA-72F9-471E-9244-8557F82CF564}">
      <dgm:prSet/>
      <dgm:spPr/>
      <dgm:t>
        <a:bodyPr/>
        <a:lstStyle/>
        <a:p>
          <a:endParaRPr lang="en-US"/>
        </a:p>
      </dgm:t>
    </dgm:pt>
    <dgm:pt modelId="{BB8BF617-71DA-446F-B0B4-444F99FA95BA}">
      <dgm:prSet/>
      <dgm:spPr/>
      <dgm:t>
        <a:bodyPr/>
        <a:lstStyle/>
        <a:p>
          <a:r>
            <a:rPr lang="en-US" dirty="0"/>
            <a:t>STRUCTURE AND FUNCTION</a:t>
          </a:r>
        </a:p>
      </dgm:t>
    </dgm:pt>
    <dgm:pt modelId="{72AE3082-8E02-4FAF-831A-1A0F17CE773F}" type="parTrans" cxnId="{CF6FA0FD-F9B1-4F5A-87AB-68056F97C269}">
      <dgm:prSet/>
      <dgm:spPr/>
      <dgm:t>
        <a:bodyPr/>
        <a:lstStyle/>
        <a:p>
          <a:endParaRPr lang="en-US"/>
        </a:p>
      </dgm:t>
    </dgm:pt>
    <dgm:pt modelId="{99B9A220-072F-4063-A611-2F75FB19C279}" type="sibTrans" cxnId="{CF6FA0FD-F9B1-4F5A-87AB-68056F97C269}">
      <dgm:prSet/>
      <dgm:spPr/>
      <dgm:t>
        <a:bodyPr/>
        <a:lstStyle/>
        <a:p>
          <a:endParaRPr lang="en-US"/>
        </a:p>
      </dgm:t>
    </dgm:pt>
    <dgm:pt modelId="{8FB923A0-0F28-BD40-9F6D-A6DF0E5EB78D}" type="pres">
      <dgm:prSet presAssocID="{E70BA81B-0EE3-4F06-9A08-E131D48DAEAD}" presName="diagram" presStyleCnt="0">
        <dgm:presLayoutVars>
          <dgm:dir/>
          <dgm:resizeHandles val="exact"/>
        </dgm:presLayoutVars>
      </dgm:prSet>
      <dgm:spPr/>
    </dgm:pt>
    <dgm:pt modelId="{7839E699-484E-B344-9EF9-0214BFFADE07}" type="pres">
      <dgm:prSet presAssocID="{6D7E7FBB-C13F-4327-A97E-3D786A938045}" presName="node" presStyleLbl="node1" presStyleIdx="0" presStyleCnt="6">
        <dgm:presLayoutVars>
          <dgm:bulletEnabled val="1"/>
        </dgm:presLayoutVars>
      </dgm:prSet>
      <dgm:spPr/>
    </dgm:pt>
    <dgm:pt modelId="{EF8AA6B9-6A53-934B-B83E-9EBD3A72F3D5}" type="pres">
      <dgm:prSet presAssocID="{83842FBE-166D-4D85-BA11-DEDD01275EFE}" presName="sibTrans" presStyleCnt="0"/>
      <dgm:spPr/>
    </dgm:pt>
    <dgm:pt modelId="{02C1FF19-188A-7D49-BF08-F9AE7D32E7DE}" type="pres">
      <dgm:prSet presAssocID="{2AA5ACEC-1996-4812-A06C-79BD6269F37E}" presName="node" presStyleLbl="node1" presStyleIdx="1" presStyleCnt="6">
        <dgm:presLayoutVars>
          <dgm:bulletEnabled val="1"/>
        </dgm:presLayoutVars>
      </dgm:prSet>
      <dgm:spPr/>
    </dgm:pt>
    <dgm:pt modelId="{3577C2FE-E852-E44D-9A90-1DF173E654ED}" type="pres">
      <dgm:prSet presAssocID="{4AE0A1DC-213B-4BD8-B8EB-7B9702F52555}" presName="sibTrans" presStyleCnt="0"/>
      <dgm:spPr/>
    </dgm:pt>
    <dgm:pt modelId="{D0FB25C9-C54F-0D40-8136-A182612D3B81}" type="pres">
      <dgm:prSet presAssocID="{DB65A1BA-204B-4FD6-BA9B-56F1A16C448F}" presName="node" presStyleLbl="node1" presStyleIdx="2" presStyleCnt="6">
        <dgm:presLayoutVars>
          <dgm:bulletEnabled val="1"/>
        </dgm:presLayoutVars>
      </dgm:prSet>
      <dgm:spPr/>
    </dgm:pt>
    <dgm:pt modelId="{CC41B30C-4B90-E543-A842-0876EC5EC789}" type="pres">
      <dgm:prSet presAssocID="{8B153C16-AB21-4C86-BC04-5DAF004CD9FB}" presName="sibTrans" presStyleCnt="0"/>
      <dgm:spPr/>
    </dgm:pt>
    <dgm:pt modelId="{4A7D6CA4-7503-364A-865C-1ECE6F0DE044}" type="pres">
      <dgm:prSet presAssocID="{73FDF863-1D3F-4ABE-B1BF-1234990F4E0C}" presName="node" presStyleLbl="node1" presStyleIdx="3" presStyleCnt="6">
        <dgm:presLayoutVars>
          <dgm:bulletEnabled val="1"/>
        </dgm:presLayoutVars>
      </dgm:prSet>
      <dgm:spPr/>
    </dgm:pt>
    <dgm:pt modelId="{CF46078A-4197-594D-801C-BB292800DE44}" type="pres">
      <dgm:prSet presAssocID="{D33A235A-E6E8-40F6-B55B-3A4E6BD5C966}" presName="sibTrans" presStyleCnt="0"/>
      <dgm:spPr/>
    </dgm:pt>
    <dgm:pt modelId="{71539822-0E22-6346-A503-20E2784D9A2F}" type="pres">
      <dgm:prSet presAssocID="{5FD8D87D-A6E3-4380-BFC0-FE4066BF9ADB}" presName="node" presStyleLbl="node1" presStyleIdx="4" presStyleCnt="6">
        <dgm:presLayoutVars>
          <dgm:bulletEnabled val="1"/>
        </dgm:presLayoutVars>
      </dgm:prSet>
      <dgm:spPr/>
    </dgm:pt>
    <dgm:pt modelId="{214153AD-CCF9-E74D-B875-7961DECE2116}" type="pres">
      <dgm:prSet presAssocID="{7B762BEF-5B1C-41DE-BF29-3E98C57B9BF9}" presName="sibTrans" presStyleCnt="0"/>
      <dgm:spPr/>
    </dgm:pt>
    <dgm:pt modelId="{6911E5AF-356B-484F-8717-A688A206A0AA}" type="pres">
      <dgm:prSet presAssocID="{BB8BF617-71DA-446F-B0B4-444F99FA95BA}" presName="node" presStyleLbl="node1" presStyleIdx="5" presStyleCnt="6">
        <dgm:presLayoutVars>
          <dgm:bulletEnabled val="1"/>
        </dgm:presLayoutVars>
      </dgm:prSet>
      <dgm:spPr/>
    </dgm:pt>
  </dgm:ptLst>
  <dgm:cxnLst>
    <dgm:cxn modelId="{F46B041C-9A30-2D4F-8307-E891737C60DC}" type="presOf" srcId="{6D7E7FBB-C13F-4327-A97E-3D786A938045}" destId="{7839E699-484E-B344-9EF9-0214BFFADE07}" srcOrd="0" destOrd="0" presId="urn:microsoft.com/office/officeart/2005/8/layout/default"/>
    <dgm:cxn modelId="{EABA0432-8AC7-0647-935D-E7BCF4195BCB}" type="presOf" srcId="{BB8BF617-71DA-446F-B0B4-444F99FA95BA}" destId="{6911E5AF-356B-484F-8717-A688A206A0AA}" srcOrd="0" destOrd="0" presId="urn:microsoft.com/office/officeart/2005/8/layout/default"/>
    <dgm:cxn modelId="{51E51837-A5D0-476B-80A6-019345E6A7D5}" srcId="{E70BA81B-0EE3-4F06-9A08-E131D48DAEAD}" destId="{6D7E7FBB-C13F-4327-A97E-3D786A938045}" srcOrd="0" destOrd="0" parTransId="{2402DF52-9462-4390-835E-05BDD993352A}" sibTransId="{83842FBE-166D-4D85-BA11-DEDD01275EFE}"/>
    <dgm:cxn modelId="{955E6A3B-9D4B-E94F-B07B-DCA7AEEF90E6}" type="presOf" srcId="{2AA5ACEC-1996-4812-A06C-79BD6269F37E}" destId="{02C1FF19-188A-7D49-BF08-F9AE7D32E7DE}" srcOrd="0" destOrd="0" presId="urn:microsoft.com/office/officeart/2005/8/layout/default"/>
    <dgm:cxn modelId="{CE797E57-28AB-134F-BAD6-A0368CF5A3FB}" type="presOf" srcId="{E70BA81B-0EE3-4F06-9A08-E131D48DAEAD}" destId="{8FB923A0-0F28-BD40-9F6D-A6DF0E5EB78D}" srcOrd="0" destOrd="0" presId="urn:microsoft.com/office/officeart/2005/8/layout/default"/>
    <dgm:cxn modelId="{E6BF515E-97B8-B846-8E7F-F322E6021006}" type="presOf" srcId="{73FDF863-1D3F-4ABE-B1BF-1234990F4E0C}" destId="{4A7D6CA4-7503-364A-865C-1ECE6F0DE044}" srcOrd="0" destOrd="0" presId="urn:microsoft.com/office/officeart/2005/8/layout/default"/>
    <dgm:cxn modelId="{D0D41264-831C-B949-A688-CDE5EB3F2489}" type="presOf" srcId="{DB65A1BA-204B-4FD6-BA9B-56F1A16C448F}" destId="{D0FB25C9-C54F-0D40-8136-A182612D3B81}" srcOrd="0" destOrd="0" presId="urn:microsoft.com/office/officeart/2005/8/layout/default"/>
    <dgm:cxn modelId="{E973B67B-399F-417A-B593-3F83B3CA0936}" srcId="{E70BA81B-0EE3-4F06-9A08-E131D48DAEAD}" destId="{DB65A1BA-204B-4FD6-BA9B-56F1A16C448F}" srcOrd="2" destOrd="0" parTransId="{EC144711-433C-46BF-B717-E9BB2D2A3834}" sibTransId="{8B153C16-AB21-4C86-BC04-5DAF004CD9FB}"/>
    <dgm:cxn modelId="{38358994-513B-4B01-94E1-6D7D7C5A9076}" srcId="{E70BA81B-0EE3-4F06-9A08-E131D48DAEAD}" destId="{2AA5ACEC-1996-4812-A06C-79BD6269F37E}" srcOrd="1" destOrd="0" parTransId="{6267D4D3-B552-4FA2-8C73-0FC161A9A9A5}" sibTransId="{4AE0A1DC-213B-4BD8-B8EB-7B9702F52555}"/>
    <dgm:cxn modelId="{D25C4EAC-4124-4A50-AB41-EFEDA452BADC}" srcId="{E70BA81B-0EE3-4F06-9A08-E131D48DAEAD}" destId="{73FDF863-1D3F-4ABE-B1BF-1234990F4E0C}" srcOrd="3" destOrd="0" parTransId="{FA6A7EA8-D838-4D2E-8681-5C6CF64CEB26}" sibTransId="{D33A235A-E6E8-40F6-B55B-3A4E6BD5C966}"/>
    <dgm:cxn modelId="{D2E145B7-DF32-A347-A1A0-FA4F7B36BAAC}" type="presOf" srcId="{5FD8D87D-A6E3-4380-BFC0-FE4066BF9ADB}" destId="{71539822-0E22-6346-A503-20E2784D9A2F}" srcOrd="0" destOrd="0" presId="urn:microsoft.com/office/officeart/2005/8/layout/default"/>
    <dgm:cxn modelId="{77936ECA-72F9-471E-9244-8557F82CF564}" srcId="{E70BA81B-0EE3-4F06-9A08-E131D48DAEAD}" destId="{5FD8D87D-A6E3-4380-BFC0-FE4066BF9ADB}" srcOrd="4" destOrd="0" parTransId="{016B5EB4-DB9D-47FB-9ED7-1F24D8EDE309}" sibTransId="{7B762BEF-5B1C-41DE-BF29-3E98C57B9BF9}"/>
    <dgm:cxn modelId="{CF6FA0FD-F9B1-4F5A-87AB-68056F97C269}" srcId="{E70BA81B-0EE3-4F06-9A08-E131D48DAEAD}" destId="{BB8BF617-71DA-446F-B0B4-444F99FA95BA}" srcOrd="5" destOrd="0" parTransId="{72AE3082-8E02-4FAF-831A-1A0F17CE773F}" sibTransId="{99B9A220-072F-4063-A611-2F75FB19C279}"/>
    <dgm:cxn modelId="{08C8A5AF-D266-C849-9D4F-A4E342126F63}" type="presParOf" srcId="{8FB923A0-0F28-BD40-9F6D-A6DF0E5EB78D}" destId="{7839E699-484E-B344-9EF9-0214BFFADE07}" srcOrd="0" destOrd="0" presId="urn:microsoft.com/office/officeart/2005/8/layout/default"/>
    <dgm:cxn modelId="{BA388780-6177-8149-8B4B-DC638E7E6497}" type="presParOf" srcId="{8FB923A0-0F28-BD40-9F6D-A6DF0E5EB78D}" destId="{EF8AA6B9-6A53-934B-B83E-9EBD3A72F3D5}" srcOrd="1" destOrd="0" presId="urn:microsoft.com/office/officeart/2005/8/layout/default"/>
    <dgm:cxn modelId="{ADA139CF-AB82-6C4C-B776-93AC34A0ECB4}" type="presParOf" srcId="{8FB923A0-0F28-BD40-9F6D-A6DF0E5EB78D}" destId="{02C1FF19-188A-7D49-BF08-F9AE7D32E7DE}" srcOrd="2" destOrd="0" presId="urn:microsoft.com/office/officeart/2005/8/layout/default"/>
    <dgm:cxn modelId="{8256B32C-9585-594C-BED5-2132F0D0C6E0}" type="presParOf" srcId="{8FB923A0-0F28-BD40-9F6D-A6DF0E5EB78D}" destId="{3577C2FE-E852-E44D-9A90-1DF173E654ED}" srcOrd="3" destOrd="0" presId="urn:microsoft.com/office/officeart/2005/8/layout/default"/>
    <dgm:cxn modelId="{67023E61-5943-9144-9A7B-B6861A536774}" type="presParOf" srcId="{8FB923A0-0F28-BD40-9F6D-A6DF0E5EB78D}" destId="{D0FB25C9-C54F-0D40-8136-A182612D3B81}" srcOrd="4" destOrd="0" presId="urn:microsoft.com/office/officeart/2005/8/layout/default"/>
    <dgm:cxn modelId="{7B148751-548B-AF48-BD23-934D07226E5E}" type="presParOf" srcId="{8FB923A0-0F28-BD40-9F6D-A6DF0E5EB78D}" destId="{CC41B30C-4B90-E543-A842-0876EC5EC789}" srcOrd="5" destOrd="0" presId="urn:microsoft.com/office/officeart/2005/8/layout/default"/>
    <dgm:cxn modelId="{7E9A0306-E56C-6042-AD5B-71E383B0528F}" type="presParOf" srcId="{8FB923A0-0F28-BD40-9F6D-A6DF0E5EB78D}" destId="{4A7D6CA4-7503-364A-865C-1ECE6F0DE044}" srcOrd="6" destOrd="0" presId="urn:microsoft.com/office/officeart/2005/8/layout/default"/>
    <dgm:cxn modelId="{70F49198-F492-9148-811D-79F98EA2710E}" type="presParOf" srcId="{8FB923A0-0F28-BD40-9F6D-A6DF0E5EB78D}" destId="{CF46078A-4197-594D-801C-BB292800DE44}" srcOrd="7" destOrd="0" presId="urn:microsoft.com/office/officeart/2005/8/layout/default"/>
    <dgm:cxn modelId="{E5CC78F3-17C7-FA4D-AC55-9424ED57C14A}" type="presParOf" srcId="{8FB923A0-0F28-BD40-9F6D-A6DF0E5EB78D}" destId="{71539822-0E22-6346-A503-20E2784D9A2F}" srcOrd="8" destOrd="0" presId="urn:microsoft.com/office/officeart/2005/8/layout/default"/>
    <dgm:cxn modelId="{C845AA71-5C9B-BC47-A8CD-8E9CA5AAD606}" type="presParOf" srcId="{8FB923A0-0F28-BD40-9F6D-A6DF0E5EB78D}" destId="{214153AD-CCF9-E74D-B875-7961DECE2116}" srcOrd="9" destOrd="0" presId="urn:microsoft.com/office/officeart/2005/8/layout/default"/>
    <dgm:cxn modelId="{80A2CA0E-7446-EB49-B02D-237EF327D619}" type="presParOf" srcId="{8FB923A0-0F28-BD40-9F6D-A6DF0E5EB78D}" destId="{6911E5AF-356B-484F-8717-A688A206A0A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4182C5-42D4-4E53-9156-28FDFEB3DB14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6AC2A94-DB1D-4E7A-9FA7-328FD28A3992}">
      <dgm:prSet/>
      <dgm:spPr/>
      <dgm:t>
        <a:bodyPr/>
        <a:lstStyle/>
        <a:p>
          <a:r>
            <a:rPr lang="en-US"/>
            <a:t>Question/Answer</a:t>
          </a:r>
        </a:p>
      </dgm:t>
    </dgm:pt>
    <dgm:pt modelId="{3AAD429C-5E76-47DA-86E5-F65DAB063A81}" type="parTrans" cxnId="{8D79C573-7845-447F-BE98-DBE85E001A58}">
      <dgm:prSet/>
      <dgm:spPr/>
      <dgm:t>
        <a:bodyPr/>
        <a:lstStyle/>
        <a:p>
          <a:endParaRPr lang="en-US"/>
        </a:p>
      </dgm:t>
    </dgm:pt>
    <dgm:pt modelId="{29F32969-0291-4EEB-8AC3-483829BD77F7}" type="sibTrans" cxnId="{8D79C573-7845-447F-BE98-DBE85E001A58}">
      <dgm:prSet/>
      <dgm:spPr/>
      <dgm:t>
        <a:bodyPr/>
        <a:lstStyle/>
        <a:p>
          <a:endParaRPr lang="en-US"/>
        </a:p>
      </dgm:t>
    </dgm:pt>
    <dgm:pt modelId="{ECAA84FE-A756-4771-9EAA-36D108248633}">
      <dgm:prSet/>
      <dgm:spPr/>
      <dgm:t>
        <a:bodyPr/>
        <a:lstStyle/>
        <a:p>
          <a:r>
            <a:rPr lang="en-US"/>
            <a:t>Question/Answer form (Put as many words from the question into your answer.)</a:t>
          </a:r>
        </a:p>
      </dgm:t>
    </dgm:pt>
    <dgm:pt modelId="{65AC3FEB-109A-4BFF-8748-A7D370694F9B}" type="parTrans" cxnId="{17036DB1-F626-464A-9D80-314265DC6715}">
      <dgm:prSet/>
      <dgm:spPr/>
      <dgm:t>
        <a:bodyPr/>
        <a:lstStyle/>
        <a:p>
          <a:endParaRPr lang="en-US"/>
        </a:p>
      </dgm:t>
    </dgm:pt>
    <dgm:pt modelId="{677BE3C9-180B-41D0-BF06-B1A467507A22}" type="sibTrans" cxnId="{17036DB1-F626-464A-9D80-314265DC6715}">
      <dgm:prSet/>
      <dgm:spPr/>
      <dgm:t>
        <a:bodyPr/>
        <a:lstStyle/>
        <a:p>
          <a:endParaRPr lang="en-US"/>
        </a:p>
      </dgm:t>
    </dgm:pt>
    <dgm:pt modelId="{396C6AA8-6797-4F61-A4FA-5BA51F9F7402}">
      <dgm:prSet/>
      <dgm:spPr/>
      <dgm:t>
        <a:bodyPr/>
        <a:lstStyle/>
        <a:p>
          <a:r>
            <a:rPr lang="en-US"/>
            <a:t>Answer</a:t>
          </a:r>
        </a:p>
      </dgm:t>
    </dgm:pt>
    <dgm:pt modelId="{C733813D-5A02-4842-A1A5-C4EE127D3327}" type="parTrans" cxnId="{C85C0E92-11B9-42C1-97A9-8BF1981D38B1}">
      <dgm:prSet/>
      <dgm:spPr/>
      <dgm:t>
        <a:bodyPr/>
        <a:lstStyle/>
        <a:p>
          <a:endParaRPr lang="en-US"/>
        </a:p>
      </dgm:t>
    </dgm:pt>
    <dgm:pt modelId="{9E292138-0ECD-44E2-819A-73E4EDAE604C}" type="sibTrans" cxnId="{C85C0E92-11B9-42C1-97A9-8BF1981D38B1}">
      <dgm:prSet/>
      <dgm:spPr/>
      <dgm:t>
        <a:bodyPr/>
        <a:lstStyle/>
        <a:p>
          <a:endParaRPr lang="en-US"/>
        </a:p>
      </dgm:t>
    </dgm:pt>
    <dgm:pt modelId="{02187EDE-880C-491A-9257-507348DE279F}">
      <dgm:prSet/>
      <dgm:spPr/>
      <dgm:t>
        <a:bodyPr/>
        <a:lstStyle/>
        <a:p>
          <a:r>
            <a:rPr lang="en-US" dirty="0"/>
            <a:t>Answer </a:t>
          </a:r>
          <a:r>
            <a:rPr lang="en-US" b="1" u="sng" dirty="0"/>
            <a:t>all</a:t>
          </a:r>
          <a:r>
            <a:rPr lang="en-US" dirty="0"/>
            <a:t> questions, then put them in an order that makes sense for a paragraph.</a:t>
          </a:r>
        </a:p>
      </dgm:t>
    </dgm:pt>
    <dgm:pt modelId="{413777B3-A1F4-4507-BEAC-872BFF2F34B4}" type="parTrans" cxnId="{6CD64E34-ECC3-48A2-9D4E-0794932C9F4E}">
      <dgm:prSet/>
      <dgm:spPr/>
      <dgm:t>
        <a:bodyPr/>
        <a:lstStyle/>
        <a:p>
          <a:endParaRPr lang="en-US"/>
        </a:p>
      </dgm:t>
    </dgm:pt>
    <dgm:pt modelId="{E9FC378A-CF75-47A1-A427-5F2BB889B174}" type="sibTrans" cxnId="{6CD64E34-ECC3-48A2-9D4E-0794932C9F4E}">
      <dgm:prSet/>
      <dgm:spPr/>
      <dgm:t>
        <a:bodyPr/>
        <a:lstStyle/>
        <a:p>
          <a:endParaRPr lang="en-US"/>
        </a:p>
      </dgm:t>
    </dgm:pt>
    <dgm:pt modelId="{6802FC94-8EBB-4793-9E4C-CE45F0D04BF8}">
      <dgm:prSet/>
      <dgm:spPr/>
      <dgm:t>
        <a:bodyPr/>
        <a:lstStyle/>
        <a:p>
          <a:r>
            <a:rPr lang="en-US" dirty="0"/>
            <a:t>Topic Sentence</a:t>
          </a:r>
        </a:p>
      </dgm:t>
    </dgm:pt>
    <dgm:pt modelId="{370CAD8C-C8E4-4D93-B99E-E289A5595610}" type="parTrans" cxnId="{CBF75BE5-F718-43EB-8A03-73F4B2A37360}">
      <dgm:prSet/>
      <dgm:spPr/>
      <dgm:t>
        <a:bodyPr/>
        <a:lstStyle/>
        <a:p>
          <a:endParaRPr lang="en-US"/>
        </a:p>
      </dgm:t>
    </dgm:pt>
    <dgm:pt modelId="{EF4B1F56-291A-4C02-A4C7-C122C044F2F2}" type="sibTrans" cxnId="{CBF75BE5-F718-43EB-8A03-73F4B2A37360}">
      <dgm:prSet/>
      <dgm:spPr/>
      <dgm:t>
        <a:bodyPr/>
        <a:lstStyle/>
        <a:p>
          <a:endParaRPr lang="en-US"/>
        </a:p>
      </dgm:t>
    </dgm:pt>
    <dgm:pt modelId="{5DFD31B1-859C-4D21-B9F5-4BCBEEF70B4C}">
      <dgm:prSet/>
      <dgm:spPr/>
      <dgm:t>
        <a:bodyPr/>
        <a:lstStyle/>
        <a:p>
          <a:r>
            <a:rPr lang="en-US" dirty="0"/>
            <a:t>Begin with a topic sentence (“I studied a ‘tiny world’ inside a circle of string.”)</a:t>
          </a:r>
        </a:p>
      </dgm:t>
    </dgm:pt>
    <dgm:pt modelId="{3E2C8FE2-1014-474F-9473-25E39002698D}" type="parTrans" cxnId="{AA93B2B7-2982-453E-99F4-D2E79BD32029}">
      <dgm:prSet/>
      <dgm:spPr/>
      <dgm:t>
        <a:bodyPr/>
        <a:lstStyle/>
        <a:p>
          <a:endParaRPr lang="en-US"/>
        </a:p>
      </dgm:t>
    </dgm:pt>
    <dgm:pt modelId="{83450D92-BD26-4B7F-AE6D-3223D86DDD9B}" type="sibTrans" cxnId="{AA93B2B7-2982-453E-99F4-D2E79BD32029}">
      <dgm:prSet/>
      <dgm:spPr/>
      <dgm:t>
        <a:bodyPr/>
        <a:lstStyle/>
        <a:p>
          <a:endParaRPr lang="en-US"/>
        </a:p>
      </dgm:t>
    </dgm:pt>
    <dgm:pt modelId="{4738E866-E77F-4817-8FA8-53F67EF77C72}">
      <dgm:prSet/>
      <dgm:spPr/>
      <dgm:t>
        <a:bodyPr/>
        <a:lstStyle/>
        <a:p>
          <a:r>
            <a:rPr lang="en-US" dirty="0"/>
            <a:t>Closing Sentence</a:t>
          </a:r>
        </a:p>
      </dgm:t>
    </dgm:pt>
    <dgm:pt modelId="{7B258BC2-6525-45EE-9F4A-52A3344336E8}" type="parTrans" cxnId="{B4FD6861-9C69-4D06-823C-99C15875B414}">
      <dgm:prSet/>
      <dgm:spPr/>
      <dgm:t>
        <a:bodyPr/>
        <a:lstStyle/>
        <a:p>
          <a:endParaRPr lang="en-US"/>
        </a:p>
      </dgm:t>
    </dgm:pt>
    <dgm:pt modelId="{F51E29B1-99DF-47C0-9D1D-C25ADF5EFEF9}" type="sibTrans" cxnId="{B4FD6861-9C69-4D06-823C-99C15875B414}">
      <dgm:prSet/>
      <dgm:spPr/>
      <dgm:t>
        <a:bodyPr/>
        <a:lstStyle/>
        <a:p>
          <a:endParaRPr lang="en-US"/>
        </a:p>
      </dgm:t>
    </dgm:pt>
    <dgm:pt modelId="{23D4A934-08F6-49EF-869E-D1083B5D0FEF}">
      <dgm:prSet/>
      <dgm:spPr/>
      <dgm:t>
        <a:bodyPr/>
        <a:lstStyle/>
        <a:p>
          <a:r>
            <a:rPr lang="en-US" dirty="0"/>
            <a:t>End with a closing sentence (“I was surprised about all the things I saw within such a small area of space.”</a:t>
          </a:r>
        </a:p>
      </dgm:t>
    </dgm:pt>
    <dgm:pt modelId="{9D2B9218-2446-4A0D-8F05-87D21185693E}" type="parTrans" cxnId="{5BE26F1D-F635-4F9D-B17E-17809CB6433F}">
      <dgm:prSet/>
      <dgm:spPr/>
      <dgm:t>
        <a:bodyPr/>
        <a:lstStyle/>
        <a:p>
          <a:endParaRPr lang="en-US"/>
        </a:p>
      </dgm:t>
    </dgm:pt>
    <dgm:pt modelId="{22567AFF-5AD2-4AB0-8243-AE124A55C51C}" type="sibTrans" cxnId="{5BE26F1D-F635-4F9D-B17E-17809CB6433F}">
      <dgm:prSet/>
      <dgm:spPr/>
      <dgm:t>
        <a:bodyPr/>
        <a:lstStyle/>
        <a:p>
          <a:endParaRPr lang="en-US"/>
        </a:p>
      </dgm:t>
    </dgm:pt>
    <dgm:pt modelId="{0211FE5D-FBE1-8C49-A242-029BCC88A5E4}" type="pres">
      <dgm:prSet presAssocID="{424182C5-42D4-4E53-9156-28FDFEB3DB14}" presName="Name0" presStyleCnt="0">
        <dgm:presLayoutVars>
          <dgm:dir/>
          <dgm:animLvl val="lvl"/>
          <dgm:resizeHandles val="exact"/>
        </dgm:presLayoutVars>
      </dgm:prSet>
      <dgm:spPr/>
    </dgm:pt>
    <dgm:pt modelId="{EE8A389B-6BD1-F548-B219-B654683A39AB}" type="pres">
      <dgm:prSet presAssocID="{36AC2A94-DB1D-4E7A-9FA7-328FD28A3992}" presName="composite" presStyleCnt="0"/>
      <dgm:spPr/>
    </dgm:pt>
    <dgm:pt modelId="{849D7343-5AB3-BF42-8A74-F8B9965C45DC}" type="pres">
      <dgm:prSet presAssocID="{36AC2A94-DB1D-4E7A-9FA7-328FD28A3992}" presName="parTx" presStyleLbl="alignNode1" presStyleIdx="0" presStyleCnt="4">
        <dgm:presLayoutVars>
          <dgm:chMax val="0"/>
          <dgm:chPref val="0"/>
        </dgm:presLayoutVars>
      </dgm:prSet>
      <dgm:spPr/>
    </dgm:pt>
    <dgm:pt modelId="{2D00FC16-D89A-3C4C-B916-4248D9A57EEA}" type="pres">
      <dgm:prSet presAssocID="{36AC2A94-DB1D-4E7A-9FA7-328FD28A3992}" presName="desTx" presStyleLbl="alignAccFollowNode1" presStyleIdx="0" presStyleCnt="4">
        <dgm:presLayoutVars/>
      </dgm:prSet>
      <dgm:spPr/>
    </dgm:pt>
    <dgm:pt modelId="{86442B19-71B7-834E-AE8B-18530B99757E}" type="pres">
      <dgm:prSet presAssocID="{29F32969-0291-4EEB-8AC3-483829BD77F7}" presName="space" presStyleCnt="0"/>
      <dgm:spPr/>
    </dgm:pt>
    <dgm:pt modelId="{81F3634F-8D85-E542-8406-5CEACEECFA4F}" type="pres">
      <dgm:prSet presAssocID="{396C6AA8-6797-4F61-A4FA-5BA51F9F7402}" presName="composite" presStyleCnt="0"/>
      <dgm:spPr/>
    </dgm:pt>
    <dgm:pt modelId="{955134DD-8A28-594E-92CA-D957803B3365}" type="pres">
      <dgm:prSet presAssocID="{396C6AA8-6797-4F61-A4FA-5BA51F9F7402}" presName="parTx" presStyleLbl="alignNode1" presStyleIdx="1" presStyleCnt="4">
        <dgm:presLayoutVars>
          <dgm:chMax val="0"/>
          <dgm:chPref val="0"/>
        </dgm:presLayoutVars>
      </dgm:prSet>
      <dgm:spPr/>
    </dgm:pt>
    <dgm:pt modelId="{B856C5ED-4903-344B-8945-0887A1864E26}" type="pres">
      <dgm:prSet presAssocID="{396C6AA8-6797-4F61-A4FA-5BA51F9F7402}" presName="desTx" presStyleLbl="alignAccFollowNode1" presStyleIdx="1" presStyleCnt="4">
        <dgm:presLayoutVars/>
      </dgm:prSet>
      <dgm:spPr/>
    </dgm:pt>
    <dgm:pt modelId="{29075C6A-44F8-0840-83F0-B5A2833CBBB1}" type="pres">
      <dgm:prSet presAssocID="{9E292138-0ECD-44E2-819A-73E4EDAE604C}" presName="space" presStyleCnt="0"/>
      <dgm:spPr/>
    </dgm:pt>
    <dgm:pt modelId="{6B933FAB-9F82-E243-916B-80AB9769DEC1}" type="pres">
      <dgm:prSet presAssocID="{6802FC94-8EBB-4793-9E4C-CE45F0D04BF8}" presName="composite" presStyleCnt="0"/>
      <dgm:spPr/>
    </dgm:pt>
    <dgm:pt modelId="{71C581A6-C60A-1F47-B171-D05A7E86F956}" type="pres">
      <dgm:prSet presAssocID="{6802FC94-8EBB-4793-9E4C-CE45F0D04BF8}" presName="parTx" presStyleLbl="alignNode1" presStyleIdx="2" presStyleCnt="4">
        <dgm:presLayoutVars>
          <dgm:chMax val="0"/>
          <dgm:chPref val="0"/>
        </dgm:presLayoutVars>
      </dgm:prSet>
      <dgm:spPr/>
    </dgm:pt>
    <dgm:pt modelId="{D948A226-1E3F-C84A-96F4-A89F03F1E363}" type="pres">
      <dgm:prSet presAssocID="{6802FC94-8EBB-4793-9E4C-CE45F0D04BF8}" presName="desTx" presStyleLbl="alignAccFollowNode1" presStyleIdx="2" presStyleCnt="4">
        <dgm:presLayoutVars/>
      </dgm:prSet>
      <dgm:spPr/>
    </dgm:pt>
    <dgm:pt modelId="{0D4EEFC2-45D5-B048-BCFC-25948BC6EAE5}" type="pres">
      <dgm:prSet presAssocID="{EF4B1F56-291A-4C02-A4C7-C122C044F2F2}" presName="space" presStyleCnt="0"/>
      <dgm:spPr/>
    </dgm:pt>
    <dgm:pt modelId="{E5BA15BE-9D40-744B-B1BC-8561BD0E4AFC}" type="pres">
      <dgm:prSet presAssocID="{4738E866-E77F-4817-8FA8-53F67EF77C72}" presName="composite" presStyleCnt="0"/>
      <dgm:spPr/>
    </dgm:pt>
    <dgm:pt modelId="{F2D62F2B-B297-0242-9AA1-AF8F5A811B6E}" type="pres">
      <dgm:prSet presAssocID="{4738E866-E77F-4817-8FA8-53F67EF77C72}" presName="parTx" presStyleLbl="alignNode1" presStyleIdx="3" presStyleCnt="4">
        <dgm:presLayoutVars>
          <dgm:chMax val="0"/>
          <dgm:chPref val="0"/>
        </dgm:presLayoutVars>
      </dgm:prSet>
      <dgm:spPr/>
    </dgm:pt>
    <dgm:pt modelId="{0886D4CF-5BA0-8E47-8679-99FF6FD5780B}" type="pres">
      <dgm:prSet presAssocID="{4738E866-E77F-4817-8FA8-53F67EF77C72}" presName="desTx" presStyleLbl="alignAccFollowNode1" presStyleIdx="3" presStyleCnt="4">
        <dgm:presLayoutVars/>
      </dgm:prSet>
      <dgm:spPr/>
    </dgm:pt>
  </dgm:ptLst>
  <dgm:cxnLst>
    <dgm:cxn modelId="{4B296F02-D3F0-9A49-AB96-E34A19A6C556}" type="presOf" srcId="{23D4A934-08F6-49EF-869E-D1083B5D0FEF}" destId="{0886D4CF-5BA0-8E47-8679-99FF6FD5780B}" srcOrd="0" destOrd="0" presId="urn:microsoft.com/office/officeart/2016/7/layout/HorizontalActionList"/>
    <dgm:cxn modelId="{5F4B7E12-2935-7B41-B425-0F70A21E5987}" type="presOf" srcId="{6802FC94-8EBB-4793-9E4C-CE45F0D04BF8}" destId="{71C581A6-C60A-1F47-B171-D05A7E86F956}" srcOrd="0" destOrd="0" presId="urn:microsoft.com/office/officeart/2016/7/layout/HorizontalActionList"/>
    <dgm:cxn modelId="{5A1BC419-2104-ED42-8309-062637B1B8D8}" type="presOf" srcId="{396C6AA8-6797-4F61-A4FA-5BA51F9F7402}" destId="{955134DD-8A28-594E-92CA-D957803B3365}" srcOrd="0" destOrd="0" presId="urn:microsoft.com/office/officeart/2016/7/layout/HorizontalActionList"/>
    <dgm:cxn modelId="{5BE26F1D-F635-4F9D-B17E-17809CB6433F}" srcId="{4738E866-E77F-4817-8FA8-53F67EF77C72}" destId="{23D4A934-08F6-49EF-869E-D1083B5D0FEF}" srcOrd="0" destOrd="0" parTransId="{9D2B9218-2446-4A0D-8F05-87D21185693E}" sibTransId="{22567AFF-5AD2-4AB0-8243-AE124A55C51C}"/>
    <dgm:cxn modelId="{CE4CC026-66C1-FB40-9181-270FE66F086A}" type="presOf" srcId="{36AC2A94-DB1D-4E7A-9FA7-328FD28A3992}" destId="{849D7343-5AB3-BF42-8A74-F8B9965C45DC}" srcOrd="0" destOrd="0" presId="urn:microsoft.com/office/officeart/2016/7/layout/HorizontalActionList"/>
    <dgm:cxn modelId="{E5D9D42F-F24C-8742-8CF5-009CED229E92}" type="presOf" srcId="{4738E866-E77F-4817-8FA8-53F67EF77C72}" destId="{F2D62F2B-B297-0242-9AA1-AF8F5A811B6E}" srcOrd="0" destOrd="0" presId="urn:microsoft.com/office/officeart/2016/7/layout/HorizontalActionList"/>
    <dgm:cxn modelId="{6CD64E34-ECC3-48A2-9D4E-0794932C9F4E}" srcId="{396C6AA8-6797-4F61-A4FA-5BA51F9F7402}" destId="{02187EDE-880C-491A-9257-507348DE279F}" srcOrd="0" destOrd="0" parTransId="{413777B3-A1F4-4507-BEAC-872BFF2F34B4}" sibTransId="{E9FC378A-CF75-47A1-A427-5F2BB889B174}"/>
    <dgm:cxn modelId="{7EDED647-FC49-AC4A-8A41-430B8935CE93}" type="presOf" srcId="{ECAA84FE-A756-4771-9EAA-36D108248633}" destId="{2D00FC16-D89A-3C4C-B916-4248D9A57EEA}" srcOrd="0" destOrd="0" presId="urn:microsoft.com/office/officeart/2016/7/layout/HorizontalActionList"/>
    <dgm:cxn modelId="{7F7EBE4A-707D-CC48-90FD-CA63661B4BC5}" type="presOf" srcId="{424182C5-42D4-4E53-9156-28FDFEB3DB14}" destId="{0211FE5D-FBE1-8C49-A242-029BCC88A5E4}" srcOrd="0" destOrd="0" presId="urn:microsoft.com/office/officeart/2016/7/layout/HorizontalActionList"/>
    <dgm:cxn modelId="{B4FD6861-9C69-4D06-823C-99C15875B414}" srcId="{424182C5-42D4-4E53-9156-28FDFEB3DB14}" destId="{4738E866-E77F-4817-8FA8-53F67EF77C72}" srcOrd="3" destOrd="0" parTransId="{7B258BC2-6525-45EE-9F4A-52A3344336E8}" sibTransId="{F51E29B1-99DF-47C0-9D1D-C25ADF5EFEF9}"/>
    <dgm:cxn modelId="{8D79C573-7845-447F-BE98-DBE85E001A58}" srcId="{424182C5-42D4-4E53-9156-28FDFEB3DB14}" destId="{36AC2A94-DB1D-4E7A-9FA7-328FD28A3992}" srcOrd="0" destOrd="0" parTransId="{3AAD429C-5E76-47DA-86E5-F65DAB063A81}" sibTransId="{29F32969-0291-4EEB-8AC3-483829BD77F7}"/>
    <dgm:cxn modelId="{C85C0E92-11B9-42C1-97A9-8BF1981D38B1}" srcId="{424182C5-42D4-4E53-9156-28FDFEB3DB14}" destId="{396C6AA8-6797-4F61-A4FA-5BA51F9F7402}" srcOrd="1" destOrd="0" parTransId="{C733813D-5A02-4842-A1A5-C4EE127D3327}" sibTransId="{9E292138-0ECD-44E2-819A-73E4EDAE604C}"/>
    <dgm:cxn modelId="{17036DB1-F626-464A-9D80-314265DC6715}" srcId="{36AC2A94-DB1D-4E7A-9FA7-328FD28A3992}" destId="{ECAA84FE-A756-4771-9EAA-36D108248633}" srcOrd="0" destOrd="0" parTransId="{65AC3FEB-109A-4BFF-8748-A7D370694F9B}" sibTransId="{677BE3C9-180B-41D0-BF06-B1A467507A22}"/>
    <dgm:cxn modelId="{AA93B2B7-2982-453E-99F4-D2E79BD32029}" srcId="{6802FC94-8EBB-4793-9E4C-CE45F0D04BF8}" destId="{5DFD31B1-859C-4D21-B9F5-4BCBEEF70B4C}" srcOrd="0" destOrd="0" parTransId="{3E2C8FE2-1014-474F-9473-25E39002698D}" sibTransId="{83450D92-BD26-4B7F-AE6D-3223D86DDD9B}"/>
    <dgm:cxn modelId="{E0B8BEC3-A0BB-1348-BD1E-00EFC882273A}" type="presOf" srcId="{02187EDE-880C-491A-9257-507348DE279F}" destId="{B856C5ED-4903-344B-8945-0887A1864E26}" srcOrd="0" destOrd="0" presId="urn:microsoft.com/office/officeart/2016/7/layout/HorizontalActionList"/>
    <dgm:cxn modelId="{CBF75BE5-F718-43EB-8A03-73F4B2A37360}" srcId="{424182C5-42D4-4E53-9156-28FDFEB3DB14}" destId="{6802FC94-8EBB-4793-9E4C-CE45F0D04BF8}" srcOrd="2" destOrd="0" parTransId="{370CAD8C-C8E4-4D93-B99E-E289A5595610}" sibTransId="{EF4B1F56-291A-4C02-A4C7-C122C044F2F2}"/>
    <dgm:cxn modelId="{523BC2E8-13DB-3F4B-B1CE-368400B9753F}" type="presOf" srcId="{5DFD31B1-859C-4D21-B9F5-4BCBEEF70B4C}" destId="{D948A226-1E3F-C84A-96F4-A89F03F1E363}" srcOrd="0" destOrd="0" presId="urn:microsoft.com/office/officeart/2016/7/layout/HorizontalActionList"/>
    <dgm:cxn modelId="{9CE09A6F-B740-2846-B954-AAF590030E19}" type="presParOf" srcId="{0211FE5D-FBE1-8C49-A242-029BCC88A5E4}" destId="{EE8A389B-6BD1-F548-B219-B654683A39AB}" srcOrd="0" destOrd="0" presId="urn:microsoft.com/office/officeart/2016/7/layout/HorizontalActionList"/>
    <dgm:cxn modelId="{11F1654E-2874-8746-B6B2-047D9C9A87FA}" type="presParOf" srcId="{EE8A389B-6BD1-F548-B219-B654683A39AB}" destId="{849D7343-5AB3-BF42-8A74-F8B9965C45DC}" srcOrd="0" destOrd="0" presId="urn:microsoft.com/office/officeart/2016/7/layout/HorizontalActionList"/>
    <dgm:cxn modelId="{1D17884A-7618-5240-B054-CB7778AB9025}" type="presParOf" srcId="{EE8A389B-6BD1-F548-B219-B654683A39AB}" destId="{2D00FC16-D89A-3C4C-B916-4248D9A57EEA}" srcOrd="1" destOrd="0" presId="urn:microsoft.com/office/officeart/2016/7/layout/HorizontalActionList"/>
    <dgm:cxn modelId="{F63ACB82-8627-554C-A228-91D3BC1769D2}" type="presParOf" srcId="{0211FE5D-FBE1-8C49-A242-029BCC88A5E4}" destId="{86442B19-71B7-834E-AE8B-18530B99757E}" srcOrd="1" destOrd="0" presId="urn:microsoft.com/office/officeart/2016/7/layout/HorizontalActionList"/>
    <dgm:cxn modelId="{31595C44-8E01-3C46-BCC4-DDE6584F791F}" type="presParOf" srcId="{0211FE5D-FBE1-8C49-A242-029BCC88A5E4}" destId="{81F3634F-8D85-E542-8406-5CEACEECFA4F}" srcOrd="2" destOrd="0" presId="urn:microsoft.com/office/officeart/2016/7/layout/HorizontalActionList"/>
    <dgm:cxn modelId="{06AD32D7-6C8B-874C-BD04-550E4F09D14F}" type="presParOf" srcId="{81F3634F-8D85-E542-8406-5CEACEECFA4F}" destId="{955134DD-8A28-594E-92CA-D957803B3365}" srcOrd="0" destOrd="0" presId="urn:microsoft.com/office/officeart/2016/7/layout/HorizontalActionList"/>
    <dgm:cxn modelId="{4D089ED3-F925-644B-8213-451C261FB92B}" type="presParOf" srcId="{81F3634F-8D85-E542-8406-5CEACEECFA4F}" destId="{B856C5ED-4903-344B-8945-0887A1864E26}" srcOrd="1" destOrd="0" presId="urn:microsoft.com/office/officeart/2016/7/layout/HorizontalActionList"/>
    <dgm:cxn modelId="{335C8F1C-C429-6E4E-926B-27BFB016C2C3}" type="presParOf" srcId="{0211FE5D-FBE1-8C49-A242-029BCC88A5E4}" destId="{29075C6A-44F8-0840-83F0-B5A2833CBBB1}" srcOrd="3" destOrd="0" presId="urn:microsoft.com/office/officeart/2016/7/layout/HorizontalActionList"/>
    <dgm:cxn modelId="{37954968-8B6B-9B4E-A506-2BAEC055AEFA}" type="presParOf" srcId="{0211FE5D-FBE1-8C49-A242-029BCC88A5E4}" destId="{6B933FAB-9F82-E243-916B-80AB9769DEC1}" srcOrd="4" destOrd="0" presId="urn:microsoft.com/office/officeart/2016/7/layout/HorizontalActionList"/>
    <dgm:cxn modelId="{FF8FF616-9A18-6F41-96B7-1980C6581411}" type="presParOf" srcId="{6B933FAB-9F82-E243-916B-80AB9769DEC1}" destId="{71C581A6-C60A-1F47-B171-D05A7E86F956}" srcOrd="0" destOrd="0" presId="urn:microsoft.com/office/officeart/2016/7/layout/HorizontalActionList"/>
    <dgm:cxn modelId="{B79B1098-6D74-2547-86D9-C29EE41637D5}" type="presParOf" srcId="{6B933FAB-9F82-E243-916B-80AB9769DEC1}" destId="{D948A226-1E3F-C84A-96F4-A89F03F1E363}" srcOrd="1" destOrd="0" presId="urn:microsoft.com/office/officeart/2016/7/layout/HorizontalActionList"/>
    <dgm:cxn modelId="{DB075280-69E3-CF40-9FCF-05B9DE15DDBF}" type="presParOf" srcId="{0211FE5D-FBE1-8C49-A242-029BCC88A5E4}" destId="{0D4EEFC2-45D5-B048-BCFC-25948BC6EAE5}" srcOrd="5" destOrd="0" presId="urn:microsoft.com/office/officeart/2016/7/layout/HorizontalActionList"/>
    <dgm:cxn modelId="{E2966E7D-3510-E648-A871-9F7E776FAF9C}" type="presParOf" srcId="{0211FE5D-FBE1-8C49-A242-029BCC88A5E4}" destId="{E5BA15BE-9D40-744B-B1BC-8561BD0E4AFC}" srcOrd="6" destOrd="0" presId="urn:microsoft.com/office/officeart/2016/7/layout/HorizontalActionList"/>
    <dgm:cxn modelId="{086EFBEC-9480-A64B-8CF3-513EBF534E65}" type="presParOf" srcId="{E5BA15BE-9D40-744B-B1BC-8561BD0E4AFC}" destId="{F2D62F2B-B297-0242-9AA1-AF8F5A811B6E}" srcOrd="0" destOrd="0" presId="urn:microsoft.com/office/officeart/2016/7/layout/HorizontalActionList"/>
    <dgm:cxn modelId="{508A48D2-F01E-884C-8A55-32758576B1EA}" type="presParOf" srcId="{E5BA15BE-9D40-744B-B1BC-8561BD0E4AFC}" destId="{0886D4CF-5BA0-8E47-8679-99FF6FD5780B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3803D-53B6-4D45-BF82-698EB52F414A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E78D8-55E2-462E-9956-6A7DBAE4DF16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FD198-5AF2-4138-8585-9786B6623A3F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Heading first (METADATA), then title (STRING SAFARI)</a:t>
          </a:r>
        </a:p>
      </dsp:txBody>
      <dsp:txXfrm>
        <a:off x="1133349" y="4606"/>
        <a:ext cx="5455341" cy="981254"/>
      </dsp:txXfrm>
    </dsp:sp>
    <dsp:sp modelId="{BE7F066A-0934-4514-A300-9E1C64A31312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5DA6D-80CB-4695-9823-542D6C46D35A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50695-8732-4E48-AC96-61B655F05708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Draw a circle in the middle of the page, add “IN” and “OUT” arrows on either side of the circle, (To be completed in Part 2).</a:t>
          </a:r>
        </a:p>
      </dsp:txBody>
      <dsp:txXfrm>
        <a:off x="1133349" y="1231175"/>
        <a:ext cx="5455341" cy="981254"/>
      </dsp:txXfrm>
    </dsp:sp>
    <dsp:sp modelId="{22527415-7A5B-43C4-917F-B27712F26CBF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6A22C-494A-4974-9E33-40CB75F8CB5E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5CD1D-CDB6-45EB-8748-9BE33EF1E671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Include ABC’s, 123’s,          for each subject</a:t>
          </a:r>
        </a:p>
      </dsp:txBody>
      <dsp:txXfrm>
        <a:off x="1133349" y="2457744"/>
        <a:ext cx="5455341" cy="981254"/>
      </dsp:txXfrm>
    </dsp:sp>
    <dsp:sp modelId="{89B70DC9-847B-4ED2-8A26-CA017801214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E98B0-631A-4133-8C44-62DF126A0E80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92102-D8FE-4234-AB3B-8B7F43ABC88B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Use the next page for your reflection questions/paragraph</a:t>
          </a:r>
        </a:p>
      </dsp:txBody>
      <dsp:txXfrm>
        <a:off x="1133349" y="3684312"/>
        <a:ext cx="5455341" cy="981254"/>
      </dsp:txXfrm>
    </dsp:sp>
    <dsp:sp modelId="{B83C6EF7-F3BE-435E-AB03-0BD4BD724ACB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5837E-F635-4ABC-8F7F-8DACD1046667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DAD72-84E6-4502-A017-26183CE02D06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When you finish, remember to add this journaling project to your Table of Contents. </a:t>
          </a:r>
        </a:p>
      </dsp:txBody>
      <dsp:txXfrm>
        <a:off x="1133349" y="4910881"/>
        <a:ext cx="5455341" cy="981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97538-958D-43B7-A03E-8FEE763CA1EA}">
      <dsp:nvSpPr>
        <dsp:cNvPr id="0" name=""/>
        <dsp:cNvSpPr/>
      </dsp:nvSpPr>
      <dsp:spPr>
        <a:xfrm>
          <a:off x="299" y="938684"/>
          <a:ext cx="688078" cy="6880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4F421-8830-4F68-9C6C-410689EA072D}">
      <dsp:nvSpPr>
        <dsp:cNvPr id="0" name=""/>
        <dsp:cNvSpPr/>
      </dsp:nvSpPr>
      <dsp:spPr>
        <a:xfrm>
          <a:off x="299" y="1708808"/>
          <a:ext cx="1965937" cy="294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Date, Day, Time</a:t>
          </a:r>
        </a:p>
      </dsp:txBody>
      <dsp:txXfrm>
        <a:off x="299" y="1708808"/>
        <a:ext cx="1965937" cy="294890"/>
      </dsp:txXfrm>
    </dsp:sp>
    <dsp:sp modelId="{70CC2FE9-A235-4040-8695-FC249BB5FFC4}">
      <dsp:nvSpPr>
        <dsp:cNvPr id="0" name=""/>
        <dsp:cNvSpPr/>
      </dsp:nvSpPr>
      <dsp:spPr>
        <a:xfrm>
          <a:off x="299" y="2041860"/>
          <a:ext cx="1965937" cy="804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A0946-6994-43D6-91C1-7329F9BD9400}">
      <dsp:nvSpPr>
        <dsp:cNvPr id="0" name=""/>
        <dsp:cNvSpPr/>
      </dsp:nvSpPr>
      <dsp:spPr>
        <a:xfrm>
          <a:off x="2310275" y="938684"/>
          <a:ext cx="688078" cy="6880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859A0-9458-4FFF-94D8-B4FB7EBD9D8D}">
      <dsp:nvSpPr>
        <dsp:cNvPr id="0" name=""/>
        <dsp:cNvSpPr/>
      </dsp:nvSpPr>
      <dsp:spPr>
        <a:xfrm>
          <a:off x="2310275" y="1708808"/>
          <a:ext cx="1965937" cy="294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Location, habitat</a:t>
          </a:r>
        </a:p>
      </dsp:txBody>
      <dsp:txXfrm>
        <a:off x="2310275" y="1708808"/>
        <a:ext cx="1965937" cy="294890"/>
      </dsp:txXfrm>
    </dsp:sp>
    <dsp:sp modelId="{615F5E98-04BF-47DE-BAE1-D0677959882C}">
      <dsp:nvSpPr>
        <dsp:cNvPr id="0" name=""/>
        <dsp:cNvSpPr/>
      </dsp:nvSpPr>
      <dsp:spPr>
        <a:xfrm>
          <a:off x="2310275" y="2041860"/>
          <a:ext cx="1965937" cy="804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AAECC-D33E-4417-AE8E-B67D4E4539B3}">
      <dsp:nvSpPr>
        <dsp:cNvPr id="0" name=""/>
        <dsp:cNvSpPr/>
      </dsp:nvSpPr>
      <dsp:spPr>
        <a:xfrm>
          <a:off x="4620252" y="938684"/>
          <a:ext cx="688078" cy="6880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A7B55-1990-4A43-B3D8-184DBC841431}">
      <dsp:nvSpPr>
        <dsp:cNvPr id="0" name=""/>
        <dsp:cNvSpPr/>
      </dsp:nvSpPr>
      <dsp:spPr>
        <a:xfrm>
          <a:off x="4620252" y="1708808"/>
          <a:ext cx="1965937" cy="294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Weather</a:t>
          </a:r>
        </a:p>
      </dsp:txBody>
      <dsp:txXfrm>
        <a:off x="4620252" y="1708808"/>
        <a:ext cx="1965937" cy="294890"/>
      </dsp:txXfrm>
    </dsp:sp>
    <dsp:sp modelId="{5759F93A-2C96-4EA4-A555-215745BB8BCC}">
      <dsp:nvSpPr>
        <dsp:cNvPr id="0" name=""/>
        <dsp:cNvSpPr/>
      </dsp:nvSpPr>
      <dsp:spPr>
        <a:xfrm>
          <a:off x="4620252" y="2041860"/>
          <a:ext cx="1965937" cy="804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Temperature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Wind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% Cloud cover</a:t>
          </a:r>
        </a:p>
      </dsp:txBody>
      <dsp:txXfrm>
        <a:off x="4620252" y="2041860"/>
        <a:ext cx="1965937" cy="804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9E699-484E-B344-9EF9-0214BFFADE07}">
      <dsp:nvSpPr>
        <dsp:cNvPr id="0" name=""/>
        <dsp:cNvSpPr/>
      </dsp:nvSpPr>
      <dsp:spPr>
        <a:xfrm>
          <a:off x="292996" y="2982"/>
          <a:ext cx="2703641" cy="162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COMPARE AND CONTRAST</a:t>
          </a:r>
        </a:p>
      </dsp:txBody>
      <dsp:txXfrm>
        <a:off x="292996" y="2982"/>
        <a:ext cx="2703641" cy="1622184"/>
      </dsp:txXfrm>
    </dsp:sp>
    <dsp:sp modelId="{02C1FF19-188A-7D49-BF08-F9AE7D32E7DE}">
      <dsp:nvSpPr>
        <dsp:cNvPr id="0" name=""/>
        <dsp:cNvSpPr/>
      </dsp:nvSpPr>
      <dsp:spPr>
        <a:xfrm>
          <a:off x="3267002" y="2982"/>
          <a:ext cx="2703641" cy="162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ZOOM IN/ZOOM OUT</a:t>
          </a:r>
        </a:p>
      </dsp:txBody>
      <dsp:txXfrm>
        <a:off x="3267002" y="2982"/>
        <a:ext cx="2703641" cy="1622184"/>
      </dsp:txXfrm>
    </dsp:sp>
    <dsp:sp modelId="{D0FB25C9-C54F-0D40-8136-A182612D3B81}">
      <dsp:nvSpPr>
        <dsp:cNvPr id="0" name=""/>
        <dsp:cNvSpPr/>
      </dsp:nvSpPr>
      <dsp:spPr>
        <a:xfrm>
          <a:off x="292996" y="1895531"/>
          <a:ext cx="2703641" cy="162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PATTERNS</a:t>
          </a:r>
        </a:p>
      </dsp:txBody>
      <dsp:txXfrm>
        <a:off x="292996" y="1895531"/>
        <a:ext cx="2703641" cy="1622184"/>
      </dsp:txXfrm>
    </dsp:sp>
    <dsp:sp modelId="{4A7D6CA4-7503-364A-865C-1ECE6F0DE044}">
      <dsp:nvSpPr>
        <dsp:cNvPr id="0" name=""/>
        <dsp:cNvSpPr/>
      </dsp:nvSpPr>
      <dsp:spPr>
        <a:xfrm>
          <a:off x="3267002" y="1895531"/>
          <a:ext cx="2703641" cy="162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CAUSE AND EFFECT</a:t>
          </a:r>
        </a:p>
      </dsp:txBody>
      <dsp:txXfrm>
        <a:off x="3267002" y="1895531"/>
        <a:ext cx="2703641" cy="1622184"/>
      </dsp:txXfrm>
    </dsp:sp>
    <dsp:sp modelId="{71539822-0E22-6346-A503-20E2784D9A2F}">
      <dsp:nvSpPr>
        <dsp:cNvPr id="0" name=""/>
        <dsp:cNvSpPr/>
      </dsp:nvSpPr>
      <dsp:spPr>
        <a:xfrm>
          <a:off x="292996" y="3788080"/>
          <a:ext cx="2703641" cy="162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SYSTEMS AND SYSTEM MODELS</a:t>
          </a:r>
        </a:p>
      </dsp:txBody>
      <dsp:txXfrm>
        <a:off x="292996" y="3788080"/>
        <a:ext cx="2703641" cy="1622184"/>
      </dsp:txXfrm>
    </dsp:sp>
    <dsp:sp modelId="{6911E5AF-356B-484F-8717-A688A206A0AA}">
      <dsp:nvSpPr>
        <dsp:cNvPr id="0" name=""/>
        <dsp:cNvSpPr/>
      </dsp:nvSpPr>
      <dsp:spPr>
        <a:xfrm>
          <a:off x="3267002" y="3788080"/>
          <a:ext cx="2703641" cy="1622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STRUCTURE AND FUNCTION</a:t>
          </a:r>
        </a:p>
      </dsp:txBody>
      <dsp:txXfrm>
        <a:off x="3267002" y="3788080"/>
        <a:ext cx="2703641" cy="16221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D7343-5AB3-BF42-8A74-F8B9965C45DC}">
      <dsp:nvSpPr>
        <dsp:cNvPr id="0" name=""/>
        <dsp:cNvSpPr/>
      </dsp:nvSpPr>
      <dsp:spPr>
        <a:xfrm>
          <a:off x="7438" y="783872"/>
          <a:ext cx="2544259" cy="763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Question/Answer</a:t>
          </a:r>
        </a:p>
      </dsp:txBody>
      <dsp:txXfrm>
        <a:off x="7438" y="783872"/>
        <a:ext cx="2544259" cy="763277"/>
      </dsp:txXfrm>
    </dsp:sp>
    <dsp:sp modelId="{2D00FC16-D89A-3C4C-B916-4248D9A57EEA}">
      <dsp:nvSpPr>
        <dsp:cNvPr id="0" name=""/>
        <dsp:cNvSpPr/>
      </dsp:nvSpPr>
      <dsp:spPr>
        <a:xfrm>
          <a:off x="7438" y="1547150"/>
          <a:ext cx="2544259" cy="202152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Question/Answer form (Put as many words from the question into your answer.)</a:t>
          </a:r>
        </a:p>
      </dsp:txBody>
      <dsp:txXfrm>
        <a:off x="7438" y="1547150"/>
        <a:ext cx="2544259" cy="2021521"/>
      </dsp:txXfrm>
    </dsp:sp>
    <dsp:sp modelId="{955134DD-8A28-594E-92CA-D957803B3365}">
      <dsp:nvSpPr>
        <dsp:cNvPr id="0" name=""/>
        <dsp:cNvSpPr/>
      </dsp:nvSpPr>
      <dsp:spPr>
        <a:xfrm>
          <a:off x="2659592" y="783872"/>
          <a:ext cx="2544259" cy="7632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Answer</a:t>
          </a:r>
        </a:p>
      </dsp:txBody>
      <dsp:txXfrm>
        <a:off x="2659592" y="783872"/>
        <a:ext cx="2544259" cy="763277"/>
      </dsp:txXfrm>
    </dsp:sp>
    <dsp:sp modelId="{B856C5ED-4903-344B-8945-0887A1864E26}">
      <dsp:nvSpPr>
        <dsp:cNvPr id="0" name=""/>
        <dsp:cNvSpPr/>
      </dsp:nvSpPr>
      <dsp:spPr>
        <a:xfrm>
          <a:off x="2659592" y="1547150"/>
          <a:ext cx="2544259" cy="202152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Answer </a:t>
          </a:r>
          <a:r>
            <a:rPr lang="en-US" sz="1800" b="1" u="sng" kern="1200" dirty="0"/>
            <a:t>all</a:t>
          </a:r>
          <a:r>
            <a:rPr lang="en-US" sz="1800" kern="1200" dirty="0"/>
            <a:t> questions, then put them in an order that makes sense for a paragraph.</a:t>
          </a:r>
        </a:p>
      </dsp:txBody>
      <dsp:txXfrm>
        <a:off x="2659592" y="1547150"/>
        <a:ext cx="2544259" cy="2021521"/>
      </dsp:txXfrm>
    </dsp:sp>
    <dsp:sp modelId="{71C581A6-C60A-1F47-B171-D05A7E86F956}">
      <dsp:nvSpPr>
        <dsp:cNvPr id="0" name=""/>
        <dsp:cNvSpPr/>
      </dsp:nvSpPr>
      <dsp:spPr>
        <a:xfrm>
          <a:off x="5311747" y="783872"/>
          <a:ext cx="2544259" cy="7632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Topic Sentence</a:t>
          </a:r>
        </a:p>
      </dsp:txBody>
      <dsp:txXfrm>
        <a:off x="5311747" y="783872"/>
        <a:ext cx="2544259" cy="763277"/>
      </dsp:txXfrm>
    </dsp:sp>
    <dsp:sp modelId="{D948A226-1E3F-C84A-96F4-A89F03F1E363}">
      <dsp:nvSpPr>
        <dsp:cNvPr id="0" name=""/>
        <dsp:cNvSpPr/>
      </dsp:nvSpPr>
      <dsp:spPr>
        <a:xfrm>
          <a:off x="5311747" y="1547150"/>
          <a:ext cx="2544259" cy="202152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Begin with a topic sentence (“I studied a ‘tiny world’ inside a circle of string.”)</a:t>
          </a:r>
        </a:p>
      </dsp:txBody>
      <dsp:txXfrm>
        <a:off x="5311747" y="1547150"/>
        <a:ext cx="2544259" cy="2021521"/>
      </dsp:txXfrm>
    </dsp:sp>
    <dsp:sp modelId="{F2D62F2B-B297-0242-9AA1-AF8F5A811B6E}">
      <dsp:nvSpPr>
        <dsp:cNvPr id="0" name=""/>
        <dsp:cNvSpPr/>
      </dsp:nvSpPr>
      <dsp:spPr>
        <a:xfrm>
          <a:off x="7963901" y="783872"/>
          <a:ext cx="2544259" cy="763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Closing Sentence</a:t>
          </a:r>
        </a:p>
      </dsp:txBody>
      <dsp:txXfrm>
        <a:off x="7963901" y="783872"/>
        <a:ext cx="2544259" cy="763277"/>
      </dsp:txXfrm>
    </dsp:sp>
    <dsp:sp modelId="{0886D4CF-5BA0-8E47-8679-99FF6FD5780B}">
      <dsp:nvSpPr>
        <dsp:cNvPr id="0" name=""/>
        <dsp:cNvSpPr/>
      </dsp:nvSpPr>
      <dsp:spPr>
        <a:xfrm>
          <a:off x="7963901" y="1547150"/>
          <a:ext cx="2544259" cy="202152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End with a closing sentence (“I was surprised about all the things I saw within such a small area of space.”</a:t>
          </a:r>
        </a:p>
      </dsp:txBody>
      <dsp:txXfrm>
        <a:off x="7963901" y="1547150"/>
        <a:ext cx="2544259" cy="2021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8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1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3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9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6FC70243-4D40-4D32-849E-188964D9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1" b="8023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0E97B-80E0-BD42-A273-2173CB57F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161288"/>
            <a:ext cx="4461757" cy="2807208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latin typeface="+mn-lt"/>
              </a:rPr>
              <a:t>Lesson 7</a:t>
            </a:r>
            <a:br>
              <a:rPr lang="en-US" sz="5400" b="1" dirty="0">
                <a:latin typeface="+mn-lt"/>
              </a:rPr>
            </a:br>
            <a:r>
              <a:rPr lang="en-US" sz="5400" b="1" dirty="0">
                <a:latin typeface="+mn-lt"/>
              </a:rPr>
              <a:t>STRING SAFARI</a:t>
            </a:r>
            <a:br>
              <a:rPr lang="en-US" sz="5400" b="1" dirty="0">
                <a:latin typeface="+mn-lt"/>
              </a:rPr>
            </a:br>
            <a:r>
              <a:rPr lang="en-US" sz="5400" b="1" dirty="0"/>
              <a:t>Part 1</a:t>
            </a:r>
            <a:endParaRPr lang="en-US" sz="54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9A949-F2A1-6641-ACD8-29738F775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3" y="1961388"/>
            <a:ext cx="4331129" cy="1767141"/>
          </a:xfrm>
        </p:spPr>
        <p:txBody>
          <a:bodyPr>
            <a:noAutofit/>
          </a:bodyPr>
          <a:lstStyle/>
          <a:p>
            <a:pPr algn="l"/>
            <a:r>
              <a:rPr lang="en-US" sz="2800" b="1" dirty="0"/>
              <a:t>DISCOVER A WORLD OF WONDERS WITHIN THE BOUNDARIES OF A LOOP OF STRING. </a:t>
            </a:r>
          </a:p>
        </p:txBody>
      </p:sp>
    </p:spTree>
    <p:extLst>
      <p:ext uri="{BB962C8B-B14F-4D97-AF65-F5344CB8AC3E}">
        <p14:creationId xmlns:p14="http://schemas.microsoft.com/office/powerpoint/2010/main" val="34092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31E0-F0DB-B74A-A664-9AFFA9C0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45"/>
            <a:ext cx="6131011" cy="953709"/>
          </a:xfrm>
        </p:spPr>
        <p:txBody>
          <a:bodyPr/>
          <a:lstStyle/>
          <a:p>
            <a:r>
              <a:rPr lang="en-US" dirty="0"/>
              <a:t>Look for these things: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C18669F-8500-6A46-8BE0-149109203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3352" y="59545"/>
            <a:ext cx="4918648" cy="67984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795A0-4656-474A-861D-35834AE9E243}"/>
              </a:ext>
            </a:extLst>
          </p:cNvPr>
          <p:cNvSpPr txBox="1"/>
          <p:nvPr/>
        </p:nvSpPr>
        <p:spPr>
          <a:xfrm>
            <a:off x="838200" y="1013254"/>
            <a:ext cx="61310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 left the two arrows (In and Out) blank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Lower righthand side, I made a chart of the things I counted.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 magnified the plant, the flower, and the grasshopper.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 went beyond “DONE” and that’s when I noticed the tiny flowers and what might be seed pods.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longer I stayed there, the more insects came to rest inside the string circle.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F09DF1-B937-664B-B9F9-4728E3CB3795}"/>
              </a:ext>
            </a:extLst>
          </p:cNvPr>
          <p:cNvCxnSpPr>
            <a:cxnSpLocks/>
          </p:cNvCxnSpPr>
          <p:nvPr/>
        </p:nvCxnSpPr>
        <p:spPr>
          <a:xfrm>
            <a:off x="6096000" y="1382586"/>
            <a:ext cx="1935892" cy="173131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877BDD-ECE5-6E49-A4F4-85FAA04F676B}"/>
              </a:ext>
            </a:extLst>
          </p:cNvPr>
          <p:cNvCxnSpPr>
            <a:cxnSpLocks/>
          </p:cNvCxnSpPr>
          <p:nvPr/>
        </p:nvCxnSpPr>
        <p:spPr>
          <a:xfrm flipV="1">
            <a:off x="5050124" y="4735890"/>
            <a:ext cx="5354265" cy="191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3302C9-98D6-4A4F-83A5-AB4F6BA921B4}"/>
              </a:ext>
            </a:extLst>
          </p:cNvPr>
          <p:cNvCxnSpPr>
            <a:cxnSpLocks/>
          </p:cNvCxnSpPr>
          <p:nvPr/>
        </p:nvCxnSpPr>
        <p:spPr>
          <a:xfrm flipV="1">
            <a:off x="3829029" y="1134945"/>
            <a:ext cx="7193198" cy="23238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56A170-E642-364A-9C20-A4CC1542ED0C}"/>
              </a:ext>
            </a:extLst>
          </p:cNvPr>
          <p:cNvCxnSpPr>
            <a:cxnSpLocks/>
          </p:cNvCxnSpPr>
          <p:nvPr/>
        </p:nvCxnSpPr>
        <p:spPr>
          <a:xfrm>
            <a:off x="6096000" y="1357184"/>
            <a:ext cx="5500033" cy="15587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AE9410-32E0-C94A-A150-C48B04818BC9}"/>
              </a:ext>
            </a:extLst>
          </p:cNvPr>
          <p:cNvCxnSpPr>
            <a:cxnSpLocks/>
          </p:cNvCxnSpPr>
          <p:nvPr/>
        </p:nvCxnSpPr>
        <p:spPr>
          <a:xfrm>
            <a:off x="4706977" y="2553044"/>
            <a:ext cx="5919834" cy="3606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37FE6-77AD-1542-B940-542B3FEABAF4}"/>
              </a:ext>
            </a:extLst>
          </p:cNvPr>
          <p:cNvCxnSpPr>
            <a:cxnSpLocks/>
          </p:cNvCxnSpPr>
          <p:nvPr/>
        </p:nvCxnSpPr>
        <p:spPr>
          <a:xfrm flipV="1">
            <a:off x="3829029" y="1610497"/>
            <a:ext cx="6377652" cy="184827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C79872-ACFF-B14E-9DDF-93E0ABFC4A0E}"/>
              </a:ext>
            </a:extLst>
          </p:cNvPr>
          <p:cNvCxnSpPr>
            <a:cxnSpLocks/>
          </p:cNvCxnSpPr>
          <p:nvPr/>
        </p:nvCxnSpPr>
        <p:spPr>
          <a:xfrm flipV="1">
            <a:off x="5050124" y="1610497"/>
            <a:ext cx="2981768" cy="314457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987AB6-69E7-D846-B6D7-B9FDC4AE4D3A}"/>
              </a:ext>
            </a:extLst>
          </p:cNvPr>
          <p:cNvCxnSpPr>
            <a:cxnSpLocks/>
          </p:cNvCxnSpPr>
          <p:nvPr/>
        </p:nvCxnSpPr>
        <p:spPr>
          <a:xfrm>
            <a:off x="2299063" y="6048103"/>
            <a:ext cx="8327748" cy="3650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3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AC5A1-97C1-5244-897F-5DA6ED22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66" y="991262"/>
            <a:ext cx="5754696" cy="66772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Now it’s your turn</a:t>
            </a:r>
          </a:p>
        </p:txBody>
      </p:sp>
      <p:grpSp>
        <p:nvGrpSpPr>
          <p:cNvPr id="32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33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8EFBC-A628-BE48-960C-0A60D011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689" y="1802676"/>
            <a:ext cx="6910250" cy="3751216"/>
          </a:xfrm>
        </p:spPr>
        <p:txBody>
          <a:bodyPr anchor="t"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Create a journal entry titled “STRING SAFARI.”</a:t>
            </a:r>
          </a:p>
          <a:p>
            <a:r>
              <a:rPr lang="en-US" dirty="0">
                <a:solidFill>
                  <a:schemeClr val="tx2"/>
                </a:solidFill>
              </a:rPr>
              <a:t>Use your string to create a boundary and focus on your “tiny world.”</a:t>
            </a:r>
          </a:p>
          <a:p>
            <a:r>
              <a:rPr lang="en-US" dirty="0">
                <a:solidFill>
                  <a:schemeClr val="tx2"/>
                </a:solidFill>
              </a:rPr>
              <a:t>Create a map or diagram of the area you are studying.</a:t>
            </a:r>
          </a:p>
          <a:p>
            <a:r>
              <a:rPr lang="en-US" dirty="0">
                <a:solidFill>
                  <a:schemeClr val="tx2"/>
                </a:solidFill>
              </a:rPr>
              <a:t>Make a chart or graph of populations within your string boundary.</a:t>
            </a:r>
          </a:p>
          <a:p>
            <a:r>
              <a:rPr lang="en-US" dirty="0">
                <a:solidFill>
                  <a:schemeClr val="tx2"/>
                </a:solidFill>
              </a:rPr>
              <a:t>Create magnified drawings of things that you find  particularly interesting.</a:t>
            </a:r>
          </a:p>
          <a:p>
            <a:r>
              <a:rPr lang="en-US" dirty="0">
                <a:solidFill>
                  <a:schemeClr val="tx2"/>
                </a:solidFill>
              </a:rPr>
              <a:t>Use arrows and labels.</a:t>
            </a:r>
          </a:p>
          <a:p>
            <a:r>
              <a:rPr lang="en-US" dirty="0">
                <a:solidFill>
                  <a:schemeClr val="tx2"/>
                </a:solidFill>
              </a:rPr>
              <a:t> ABC, 123,        .</a:t>
            </a:r>
          </a:p>
          <a:p>
            <a:r>
              <a:rPr lang="en-US" sz="3600" dirty="0">
                <a:solidFill>
                  <a:schemeClr val="tx2"/>
                </a:solidFill>
              </a:rPr>
              <a:t>GO BEYOND “DONE.”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43D9FE4-5BE9-3B46-81A6-7BEEDE0FE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97" y="4622075"/>
            <a:ext cx="363400" cy="36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49F31-8B99-B341-B354-89396B9C0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Plan Your Page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48FE2C-598B-472D-A3EC-257B3F2EB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39965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6E871AD-3E8B-714C-A399-CDE781F98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50855" y="3148149"/>
            <a:ext cx="280851" cy="2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58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F06C-AE88-F54D-876A-134129F0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sz="4100" dirty="0"/>
              <a:t>Begin with your metadata (Heading)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7A5ACC57-830E-4F23-B099-0AB5C4C3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1" r="1673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BC2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75419099-DF7E-4E56-BAAB-0EDC48001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883701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834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7C57-0C6B-1143-9488-A2082EDB3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0374" y="585216"/>
            <a:ext cx="3993426" cy="1051079"/>
          </a:xfrm>
        </p:spPr>
        <p:txBody>
          <a:bodyPr>
            <a:normAutofit/>
          </a:bodyPr>
          <a:lstStyle/>
          <a:p>
            <a:pPr algn="l"/>
            <a:r>
              <a:rPr lang="en-US" sz="5200" b="1" dirty="0"/>
              <a:t>Could it Be…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F703D-5321-0241-82B9-A6CD3CA64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0374" y="1949116"/>
            <a:ext cx="3993426" cy="4182743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For each “I wonder”, Write one or two hypotheses by completing the sentence frame: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CF309-102C-D246-AAE7-5B82EB0770EF}"/>
              </a:ext>
            </a:extLst>
          </p:cNvPr>
          <p:cNvSpPr txBox="1"/>
          <p:nvPr/>
        </p:nvSpPr>
        <p:spPr>
          <a:xfrm>
            <a:off x="1227220" y="5633464"/>
            <a:ext cx="973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“Could it be…”</a:t>
            </a:r>
          </a:p>
        </p:txBody>
      </p:sp>
      <p:pic>
        <p:nvPicPr>
          <p:cNvPr id="6148" name="Picture 4" descr="Butterfly Wings Close-Up wallpaper | 2560x1600 | #11986">
            <a:extLst>
              <a:ext uri="{FF2B5EF4-FFF2-40B4-BE49-F238E27FC236}">
                <a16:creationId xmlns:a16="http://schemas.microsoft.com/office/drawing/2014/main" id="{5ECD6F81-F7F7-B048-8937-D19EF1EC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4" y="1110754"/>
            <a:ext cx="6269512" cy="391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80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1017-6C4D-1C49-9EB1-6C44B5DF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sz="2800" dirty="0"/>
              <a:t>Include the things you’ve already learned from previous lessons to get the most out of your journaling experience.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82FB420-E895-4EAC-877A-41365C4EA4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572280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75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34B2-5DFB-D24F-A9F6-E90A65ED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/>
              <a:t>REFLECTION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C1218A0-E263-4D59-9470-D6C43CAEE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86286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45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6E74-48E5-7A42-B643-35434F3B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4B33A-A299-B043-827A-66362890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did limiting your observations to the area inside the string affect the way you observed?</a:t>
            </a:r>
          </a:p>
          <a:p>
            <a:r>
              <a:rPr lang="en-US" dirty="0"/>
              <a:t>What questions do you have about what you found in your loop of string?</a:t>
            </a:r>
          </a:p>
          <a:p>
            <a:r>
              <a:rPr lang="en-US" dirty="0"/>
              <a:t>What did you discover when you went “BEYOND DONE?”</a:t>
            </a:r>
          </a:p>
          <a:p>
            <a:r>
              <a:rPr lang="en-US" dirty="0"/>
              <a:t>Did you see any evidence of things that are changing in your observation area? How can you tell? </a:t>
            </a:r>
          </a:p>
          <a:p>
            <a:r>
              <a:rPr lang="en-US" dirty="0"/>
              <a:t>If you came back in one week, do you think you would notice any changes in the area you studied? What might they be?</a:t>
            </a:r>
          </a:p>
        </p:txBody>
      </p:sp>
    </p:spTree>
    <p:extLst>
      <p:ext uri="{BB962C8B-B14F-4D97-AF65-F5344CB8AC3E}">
        <p14:creationId xmlns:p14="http://schemas.microsoft.com/office/powerpoint/2010/main" val="394272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74B4A-5900-3141-8816-AD45595E0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194" y="3912326"/>
            <a:ext cx="6465287" cy="18999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BYE FOR NOW. </a:t>
            </a: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THANKS FOR JOINING ME.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insect standing on a dry grass field&#10;&#10;Description automatically generated">
            <a:extLst>
              <a:ext uri="{FF2B5EF4-FFF2-40B4-BE49-F238E27FC236}">
                <a16:creationId xmlns:a16="http://schemas.microsoft.com/office/drawing/2014/main" id="{68BEC9A1-5566-AF49-BE27-89D595B67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0" r="8794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6" descr="A picture containing bed, indoor, photo, sign&#10;&#10;Description automatically generated">
            <a:extLst>
              <a:ext uri="{FF2B5EF4-FFF2-40B4-BE49-F238E27FC236}">
                <a16:creationId xmlns:a16="http://schemas.microsoft.com/office/drawing/2014/main" id="{32C15726-1203-064E-A182-1F7441DC4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01" r="2" b="1760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9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80574-0C49-F240-B7EF-83F0DAA2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10D21-6434-1844-82B0-E2F77FB2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3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7631A-0042-D44C-B0F3-E2E9799F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66" y="991261"/>
            <a:ext cx="5754696" cy="18373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CONNECT WITH A SMALL PATCH OF LAND and explore your own </a:t>
            </a:r>
            <a:br>
              <a:rPr lang="en-US" sz="33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</a:br>
            <a:r>
              <a:rPr lang="en-US" sz="33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“tiny world”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4D9E5-8473-D748-9F40-C416809B7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954" y="2979336"/>
            <a:ext cx="5709721" cy="2430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USE MAPS, DRAWINGS AND DIAGRAMS TO DESCRIBE YOUR DISCOVERIES </a:t>
            </a:r>
          </a:p>
        </p:txBody>
      </p:sp>
    </p:spTree>
    <p:extLst>
      <p:ext uri="{BB962C8B-B14F-4D97-AF65-F5344CB8AC3E}">
        <p14:creationId xmlns:p14="http://schemas.microsoft.com/office/powerpoint/2010/main" val="36161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BB0028-6E22-3E49-A688-D21E769E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Albrecht </a:t>
            </a:r>
            <a:r>
              <a:rPr lang="en-US" sz="2500" dirty="0" err="1">
                <a:solidFill>
                  <a:srgbClr val="FFFFFF"/>
                </a:solidFill>
              </a:rPr>
              <a:t>Dürer</a:t>
            </a:r>
            <a:r>
              <a:rPr lang="en-US" sz="2500" dirty="0">
                <a:solidFill>
                  <a:srgbClr val="FFFFFF"/>
                </a:solidFill>
              </a:rPr>
              <a:t> - The Great Piece of Turf, 1503</a:t>
            </a:r>
            <a:br>
              <a:rPr lang="en-US" sz="2500" dirty="0">
                <a:solidFill>
                  <a:srgbClr val="FFFFFF"/>
                </a:solidFill>
              </a:rPr>
            </a:b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Take one minute to observe the details in this painting. </a:t>
            </a:r>
            <a:br>
              <a:rPr lang="en-US" sz="2500" dirty="0">
                <a:solidFill>
                  <a:srgbClr val="FFFFFF"/>
                </a:solidFill>
              </a:rPr>
            </a:b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Say aloud: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I NOTICE…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I WONDER…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THIS REMINDS ME OF…</a:t>
            </a:r>
          </a:p>
        </p:txBody>
      </p:sp>
      <p:sp>
        <p:nvSpPr>
          <p:cNvPr id="13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omputer wallpaper 1655x1078) Durer 'Great Piece of Turf' 1503 | Albrecht  dürer, Albrecht durer, Turf">
            <a:extLst>
              <a:ext uri="{FF2B5EF4-FFF2-40B4-BE49-F238E27FC236}">
                <a16:creationId xmlns:a16="http://schemas.microsoft.com/office/drawing/2014/main" id="{00567B3F-FC8A-F349-8973-D6BC2F3A6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r="2" b="1"/>
          <a:stretch/>
        </p:blipFill>
        <p:spPr bwMode="auto">
          <a:xfrm>
            <a:off x="729903" y="777813"/>
            <a:ext cx="7600187" cy="5101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9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8" name="Group 2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3C7BAF-0C02-5949-95B8-39196E59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Discover surprising wonders and treasures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E56FC-7D9F-9540-A39F-12F7B3387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5"/>
            <a:ext cx="5306084" cy="5681209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This activity can be done in any outdoor area with varied ground cover.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 field or vacant lot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Any </a:t>
            </a:r>
            <a:r>
              <a:rPr lang="en-US" b="1" dirty="0">
                <a:solidFill>
                  <a:schemeClr val="tx2"/>
                </a:solidFill>
              </a:rPr>
              <a:t>natural </a:t>
            </a:r>
            <a:r>
              <a:rPr lang="en-US" dirty="0">
                <a:solidFill>
                  <a:schemeClr val="tx2"/>
                </a:solidFill>
              </a:rPr>
              <a:t>area</a:t>
            </a:r>
          </a:p>
          <a:p>
            <a:r>
              <a:rPr lang="en-US" sz="2400" dirty="0">
                <a:solidFill>
                  <a:schemeClr val="tx2"/>
                </a:solidFill>
              </a:rPr>
              <a:t>Look for spots with different species of weeds and other small plants, and unusual objects such as pinecones, lichens, mushrooms, or rocks.</a:t>
            </a:r>
          </a:p>
          <a:p>
            <a:r>
              <a:rPr lang="en-US" sz="2400" dirty="0">
                <a:solidFill>
                  <a:schemeClr val="tx2"/>
                </a:solidFill>
              </a:rPr>
              <a:t>YOU WILL NEED: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Your journal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Length of string about 1.5 – 3  meters or  5-10  ft.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Colored pencils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Hand Lens</a:t>
            </a:r>
          </a:p>
        </p:txBody>
      </p:sp>
    </p:spTree>
    <p:extLst>
      <p:ext uri="{BB962C8B-B14F-4D97-AF65-F5344CB8AC3E}">
        <p14:creationId xmlns:p14="http://schemas.microsoft.com/office/powerpoint/2010/main" val="316170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106B2D-36F5-E945-937E-B3F4772E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846" y="394626"/>
            <a:ext cx="5754696" cy="145530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E469-AA76-F043-BFAE-C249CC4B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543051"/>
            <a:ext cx="10829925" cy="4657724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Put your loop of string on the ground. 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	The string is the </a:t>
            </a:r>
            <a:r>
              <a:rPr lang="en-US" sz="2600" b="1" u="sng" dirty="0">
                <a:solidFill>
                  <a:schemeClr val="tx2"/>
                </a:solidFill>
              </a:rPr>
              <a:t>BOUNDARY</a:t>
            </a:r>
            <a:r>
              <a:rPr lang="en-US" sz="2600" dirty="0">
                <a:solidFill>
                  <a:schemeClr val="tx2"/>
                </a:solidFill>
              </a:rPr>
              <a:t> of your “tiny world.”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Use writing and drawing to record observations about as many subjects as you can within the loop.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	Look for plants, animals, natural objects, evidence of animals, or any 	other interesting treasures you can discover in your loop of string.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	Observe closely to discover as much as you can within the string 	boundary.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Use numbers to record amounts of interesting subjects (populations).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chemeClr val="tx2"/>
                </a:solidFill>
              </a:rPr>
              <a:t>You can make a small map to show where the subjects appear in the circle. You don’t have to make a detailed drawing of every subject.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107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C558D-0F69-1541-BAD6-0636E02B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Create a Chart or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EFED9-0046-D84E-82D9-32B053FCE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50" y="2427288"/>
            <a:ext cx="4421188" cy="3535363"/>
          </a:xfrm>
        </p:spPr>
        <p:txBody>
          <a:bodyPr wrap="square" anchor="t">
            <a:normAutofit/>
          </a:bodyPr>
          <a:lstStyle/>
          <a:p>
            <a:r>
              <a:rPr lang="en-US"/>
              <a:t>If you find a lot of some kind of object, such as a lot of pinecones or rocks, count them and observe similarities and differences.</a:t>
            </a:r>
          </a:p>
          <a:p>
            <a:r>
              <a:rPr lang="en-US"/>
              <a:t>You can create a graph or chart for your counts.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03D76-63A6-3548-BF7B-1A4E9F29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726" y="2457995"/>
            <a:ext cx="4470400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CFAD6-8830-CD43-9CEC-F9B8C746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rgbClr val="595959"/>
                </a:solidFill>
              </a:rPr>
              <a:t>Page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D14D6-222D-FE46-ABD7-99124DDBD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01" y="2447337"/>
            <a:ext cx="5475266" cy="3156022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595959"/>
                </a:solidFill>
              </a:rPr>
              <a:t>Draw a circle in the center of your page as your study area.</a:t>
            </a:r>
          </a:p>
          <a:p>
            <a:r>
              <a:rPr lang="en-US" sz="2000" dirty="0">
                <a:solidFill>
                  <a:srgbClr val="595959"/>
                </a:solidFill>
              </a:rPr>
              <a:t>Draw two arrow boxes on either side of the circle, one pointing in, the other pointing out.</a:t>
            </a:r>
          </a:p>
          <a:p>
            <a:r>
              <a:rPr lang="en-US" sz="2000" dirty="0">
                <a:solidFill>
                  <a:srgbClr val="595959"/>
                </a:solidFill>
              </a:rPr>
              <a:t> You will be writing INSIDE the boxes in Part 2 so make them large enough to list three or four things. </a:t>
            </a:r>
          </a:p>
          <a:p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6" name="Picture 5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4EC77C87-1C7C-C64F-9341-8B64B9166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6"/>
          <a:stretch/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44">
            <a:extLst>
              <a:ext uri="{FF2B5EF4-FFF2-40B4-BE49-F238E27FC236}">
                <a16:creationId xmlns:a16="http://schemas.microsoft.com/office/drawing/2014/main" id="{27FCFAB8-9E9C-414D-9FCB-CECED12D5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6">
            <a:extLst>
              <a:ext uri="{FF2B5EF4-FFF2-40B4-BE49-F238E27FC236}">
                <a16:creationId xmlns:a16="http://schemas.microsoft.com/office/drawing/2014/main" id="{76C16827-9A48-4468-BE81-11EC18E0A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54102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494D5-6888-B74C-B140-A072D509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439" y="1335183"/>
            <a:ext cx="3516922" cy="4150899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rgbClr val="595959"/>
                </a:solidFill>
              </a:rPr>
              <a:t>Go beyond “done.”</a:t>
            </a:r>
          </a:p>
        </p:txBody>
      </p:sp>
      <p:sp>
        <p:nvSpPr>
          <p:cNvPr id="63" name="Rectangle 48">
            <a:extLst>
              <a:ext uri="{FF2B5EF4-FFF2-40B4-BE49-F238E27FC236}">
                <a16:creationId xmlns:a16="http://schemas.microsoft.com/office/drawing/2014/main" id="{899956BA-5C38-49F9-88D6-BD6C71E9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85799"/>
            <a:ext cx="5410200" cy="5486401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F7E6F-345C-AE47-97AA-88865363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001" y="1335183"/>
            <a:ext cx="4110198" cy="418763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Around your circle, make individual, magnified drawings of interesting things you find within the loop of string.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arrows and labels to describe where they are found.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might find one object or organism that is very intriguing to you, and if you get lost in observing it and recording observations about it, that great!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 if you feel “DONE,” keep looking for things.  The feeling of being done is JUST A FEELING. </a:t>
            </a:r>
            <a:r>
              <a:rPr lang="en-US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It’s not real.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See what interesting things you discover AFTER you feel you are done.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that to your journal and mention that you found it AFTER you thought you were done. </a:t>
            </a:r>
          </a:p>
        </p:txBody>
      </p:sp>
    </p:spTree>
    <p:extLst>
      <p:ext uri="{BB962C8B-B14F-4D97-AF65-F5344CB8AC3E}">
        <p14:creationId xmlns:p14="http://schemas.microsoft.com/office/powerpoint/2010/main" val="49829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3FAB-2CA0-2E4B-85DE-9B705CDD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4898853"/>
          </a:xfrm>
        </p:spPr>
        <p:txBody>
          <a:bodyPr/>
          <a:lstStyle/>
          <a:p>
            <a:r>
              <a:rPr lang="en-US" dirty="0"/>
              <a:t>I selected this rock surrounded by a moss-like plant.</a:t>
            </a:r>
          </a:p>
        </p:txBody>
      </p:sp>
      <p:pic>
        <p:nvPicPr>
          <p:cNvPr id="5" name="Content Placeholder 4" descr="A picture containing outdoor, wooden, wood, grass&#10;&#10;Description automatically generated">
            <a:extLst>
              <a:ext uri="{FF2B5EF4-FFF2-40B4-BE49-F238E27FC236}">
                <a16:creationId xmlns:a16="http://schemas.microsoft.com/office/drawing/2014/main" id="{173A67F8-242B-A447-A419-7AFC7DEA4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069913" y="889814"/>
            <a:ext cx="6996672" cy="5247503"/>
          </a:xfrm>
        </p:spPr>
      </p:pic>
    </p:spTree>
    <p:extLst>
      <p:ext uri="{BB962C8B-B14F-4D97-AF65-F5344CB8AC3E}">
        <p14:creationId xmlns:p14="http://schemas.microsoft.com/office/powerpoint/2010/main" val="2313160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1042</Words>
  <Application>Microsoft Macintosh PowerPoint</Application>
  <PresentationFormat>Widescreen</PresentationFormat>
  <Paragraphs>93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Lesson 7 STRING SAFARI Part 1</vt:lpstr>
      <vt:lpstr>CONNECT WITH A SMALL PATCH OF LAND and explore your own  “tiny world”</vt:lpstr>
      <vt:lpstr>Albrecht Dürer - The Great Piece of Turf, 1503  Take one minute to observe the details in this painting.   Say aloud: I NOTICE… I WONDER… THIS REMINDS ME OF…</vt:lpstr>
      <vt:lpstr>Discover surprising wonders and treasures</vt:lpstr>
      <vt:lpstr>PROCEDURE</vt:lpstr>
      <vt:lpstr>Create a Chart or Graph</vt:lpstr>
      <vt:lpstr>Page Set-up</vt:lpstr>
      <vt:lpstr>Go beyond “done.”</vt:lpstr>
      <vt:lpstr>I selected this rock surrounded by a moss-like plant.</vt:lpstr>
      <vt:lpstr>Look for these things:</vt:lpstr>
      <vt:lpstr>Now it’s your turn</vt:lpstr>
      <vt:lpstr>Plan Your Page</vt:lpstr>
      <vt:lpstr>Begin with your metadata (Heading)</vt:lpstr>
      <vt:lpstr>Could it Be…</vt:lpstr>
      <vt:lpstr>Include the things you’ve already learned from previous lessons to get the most out of your journaling experience.</vt:lpstr>
      <vt:lpstr>REFLECTION</vt:lpstr>
      <vt:lpstr>REFLECTION QUESTIONS</vt:lpstr>
      <vt:lpstr>BYE FOR NOW.   THANKS FOR JOINING ME.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 STRING SAFARI Part 1</dc:title>
  <dc:creator>Paula Harvey</dc:creator>
  <cp:lastModifiedBy>Paula Harvey</cp:lastModifiedBy>
  <cp:revision>2</cp:revision>
  <dcterms:created xsi:type="dcterms:W3CDTF">2020-10-15T19:47:14Z</dcterms:created>
  <dcterms:modified xsi:type="dcterms:W3CDTF">2020-10-15T20:27:26Z</dcterms:modified>
</cp:coreProperties>
</file>