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BAE0D3-5D20-4DEB-92D2-552968D4CAE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3A28464-6584-4C9D-A67D-95D2CD032CA4}">
      <dgm:prSet/>
      <dgm:spPr/>
      <dgm:t>
        <a:bodyPr/>
        <a:lstStyle/>
        <a:p>
          <a:r>
            <a:rPr lang="en-US" dirty="0"/>
            <a:t>Record the behaviors of five different individuals every 20 seconds.</a:t>
          </a:r>
        </a:p>
      </dgm:t>
    </dgm:pt>
    <dgm:pt modelId="{DE3B6F61-51E9-4033-9FAB-3C00C94A11ED}" type="parTrans" cxnId="{D1AB15F9-9A1D-4D68-8A8F-98E3E1E0A2CC}">
      <dgm:prSet/>
      <dgm:spPr/>
      <dgm:t>
        <a:bodyPr/>
        <a:lstStyle/>
        <a:p>
          <a:endParaRPr lang="en-US"/>
        </a:p>
      </dgm:t>
    </dgm:pt>
    <dgm:pt modelId="{6E7ED5A8-0263-4F74-B21E-A079C177D19E}" type="sibTrans" cxnId="{D1AB15F9-9A1D-4D68-8A8F-98E3E1E0A2CC}">
      <dgm:prSet/>
      <dgm:spPr/>
      <dgm:t>
        <a:bodyPr/>
        <a:lstStyle/>
        <a:p>
          <a:endParaRPr lang="en-US"/>
        </a:p>
      </dgm:t>
    </dgm:pt>
    <dgm:pt modelId="{978FF5BA-5691-4148-BD40-1EB371E02014}">
      <dgm:prSet/>
      <dgm:spPr/>
      <dgm:t>
        <a:bodyPr/>
        <a:lstStyle/>
        <a:p>
          <a:r>
            <a:rPr lang="en-US"/>
            <a:t>At every 20-second mark, make a tally next to each type of behavior you observe.</a:t>
          </a:r>
        </a:p>
      </dgm:t>
    </dgm:pt>
    <dgm:pt modelId="{34E61ED1-CDA6-40CE-A0ED-D5F0ABDD2F7A}" type="parTrans" cxnId="{27369098-2C56-4A3E-8D25-0D17D0ED36CB}">
      <dgm:prSet/>
      <dgm:spPr/>
      <dgm:t>
        <a:bodyPr/>
        <a:lstStyle/>
        <a:p>
          <a:endParaRPr lang="en-US"/>
        </a:p>
      </dgm:t>
    </dgm:pt>
    <dgm:pt modelId="{766D656F-F086-4C10-AEA0-7CF0A59BB75A}" type="sibTrans" cxnId="{27369098-2C56-4A3E-8D25-0D17D0ED36CB}">
      <dgm:prSet/>
      <dgm:spPr/>
      <dgm:t>
        <a:bodyPr/>
        <a:lstStyle/>
        <a:p>
          <a:endParaRPr lang="en-US"/>
        </a:p>
      </dgm:t>
    </dgm:pt>
    <dgm:pt modelId="{5F2D3F15-4189-4389-850B-E5DED4B6859B}">
      <dgm:prSet/>
      <dgm:spPr/>
      <dgm:t>
        <a:bodyPr/>
        <a:lstStyle/>
        <a:p>
          <a:r>
            <a:rPr lang="en-US"/>
            <a:t>Graph the data.</a:t>
          </a:r>
        </a:p>
      </dgm:t>
    </dgm:pt>
    <dgm:pt modelId="{AB9E5445-272A-40AD-ADF1-059C131E5CA0}" type="parTrans" cxnId="{7526FF18-3138-4B2A-8A49-D56529F86FA8}">
      <dgm:prSet/>
      <dgm:spPr/>
      <dgm:t>
        <a:bodyPr/>
        <a:lstStyle/>
        <a:p>
          <a:endParaRPr lang="en-US"/>
        </a:p>
      </dgm:t>
    </dgm:pt>
    <dgm:pt modelId="{3C02CBA8-8169-4BC5-A380-A6F9A3095EEE}" type="sibTrans" cxnId="{7526FF18-3138-4B2A-8A49-D56529F86FA8}">
      <dgm:prSet/>
      <dgm:spPr/>
      <dgm:t>
        <a:bodyPr/>
        <a:lstStyle/>
        <a:p>
          <a:endParaRPr lang="en-US"/>
        </a:p>
      </dgm:t>
    </dgm:pt>
    <dgm:pt modelId="{CE83FC4A-22C9-B947-80A2-766365026FE4}" type="pres">
      <dgm:prSet presAssocID="{4EBAE0D3-5D20-4DEB-92D2-552968D4CAE9}" presName="linear" presStyleCnt="0">
        <dgm:presLayoutVars>
          <dgm:animLvl val="lvl"/>
          <dgm:resizeHandles val="exact"/>
        </dgm:presLayoutVars>
      </dgm:prSet>
      <dgm:spPr/>
    </dgm:pt>
    <dgm:pt modelId="{19F48419-0489-F14B-A4AB-0B3693FBE18F}" type="pres">
      <dgm:prSet presAssocID="{53A28464-6584-4C9D-A67D-95D2CD032CA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8028D82-AD80-254A-B637-DE746156BA02}" type="pres">
      <dgm:prSet presAssocID="{6E7ED5A8-0263-4F74-B21E-A079C177D19E}" presName="spacer" presStyleCnt="0"/>
      <dgm:spPr/>
    </dgm:pt>
    <dgm:pt modelId="{4B2ABFF2-A655-A149-870A-A863790EAD45}" type="pres">
      <dgm:prSet presAssocID="{978FF5BA-5691-4148-BD40-1EB371E0201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F63AA5C-D568-0741-A5BB-80F952CD23A9}" type="pres">
      <dgm:prSet presAssocID="{766D656F-F086-4C10-AEA0-7CF0A59BB75A}" presName="spacer" presStyleCnt="0"/>
      <dgm:spPr/>
    </dgm:pt>
    <dgm:pt modelId="{EC9FA94C-84B8-644E-8974-D0E3A5FD6A5E}" type="pres">
      <dgm:prSet presAssocID="{5F2D3F15-4189-4389-850B-E5DED4B6859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526FF18-3138-4B2A-8A49-D56529F86FA8}" srcId="{4EBAE0D3-5D20-4DEB-92D2-552968D4CAE9}" destId="{5F2D3F15-4189-4389-850B-E5DED4B6859B}" srcOrd="2" destOrd="0" parTransId="{AB9E5445-272A-40AD-ADF1-059C131E5CA0}" sibTransId="{3C02CBA8-8169-4BC5-A380-A6F9A3095EEE}"/>
    <dgm:cxn modelId="{B5D9FA1E-F19C-D04B-A929-8B0D85FF597B}" type="presOf" srcId="{5F2D3F15-4189-4389-850B-E5DED4B6859B}" destId="{EC9FA94C-84B8-644E-8974-D0E3A5FD6A5E}" srcOrd="0" destOrd="0" presId="urn:microsoft.com/office/officeart/2005/8/layout/vList2"/>
    <dgm:cxn modelId="{27369098-2C56-4A3E-8D25-0D17D0ED36CB}" srcId="{4EBAE0D3-5D20-4DEB-92D2-552968D4CAE9}" destId="{978FF5BA-5691-4148-BD40-1EB371E02014}" srcOrd="1" destOrd="0" parTransId="{34E61ED1-CDA6-40CE-A0ED-D5F0ABDD2F7A}" sibTransId="{766D656F-F086-4C10-AEA0-7CF0A59BB75A}"/>
    <dgm:cxn modelId="{716B58AF-7134-1841-9155-BC8CEC353573}" type="presOf" srcId="{4EBAE0D3-5D20-4DEB-92D2-552968D4CAE9}" destId="{CE83FC4A-22C9-B947-80A2-766365026FE4}" srcOrd="0" destOrd="0" presId="urn:microsoft.com/office/officeart/2005/8/layout/vList2"/>
    <dgm:cxn modelId="{C81333D5-3AAF-D243-BDE5-697231BF6FBB}" type="presOf" srcId="{978FF5BA-5691-4148-BD40-1EB371E02014}" destId="{4B2ABFF2-A655-A149-870A-A863790EAD45}" srcOrd="0" destOrd="0" presId="urn:microsoft.com/office/officeart/2005/8/layout/vList2"/>
    <dgm:cxn modelId="{8BF1A9DC-B2E2-E348-BF04-E9FD53BA22D5}" type="presOf" srcId="{53A28464-6584-4C9D-A67D-95D2CD032CA4}" destId="{19F48419-0489-F14B-A4AB-0B3693FBE18F}" srcOrd="0" destOrd="0" presId="urn:microsoft.com/office/officeart/2005/8/layout/vList2"/>
    <dgm:cxn modelId="{D1AB15F9-9A1D-4D68-8A8F-98E3E1E0A2CC}" srcId="{4EBAE0D3-5D20-4DEB-92D2-552968D4CAE9}" destId="{53A28464-6584-4C9D-A67D-95D2CD032CA4}" srcOrd="0" destOrd="0" parTransId="{DE3B6F61-51E9-4033-9FAB-3C00C94A11ED}" sibTransId="{6E7ED5A8-0263-4F74-B21E-A079C177D19E}"/>
    <dgm:cxn modelId="{AEC6B0C1-463D-9548-9551-7F3C2D242574}" type="presParOf" srcId="{CE83FC4A-22C9-B947-80A2-766365026FE4}" destId="{19F48419-0489-F14B-A4AB-0B3693FBE18F}" srcOrd="0" destOrd="0" presId="urn:microsoft.com/office/officeart/2005/8/layout/vList2"/>
    <dgm:cxn modelId="{B6E2F4DF-4C68-F347-B532-863908BDAE83}" type="presParOf" srcId="{CE83FC4A-22C9-B947-80A2-766365026FE4}" destId="{38028D82-AD80-254A-B637-DE746156BA02}" srcOrd="1" destOrd="0" presId="urn:microsoft.com/office/officeart/2005/8/layout/vList2"/>
    <dgm:cxn modelId="{EA3C623E-634F-0440-9685-CB4E17BE699D}" type="presParOf" srcId="{CE83FC4A-22C9-B947-80A2-766365026FE4}" destId="{4B2ABFF2-A655-A149-870A-A863790EAD45}" srcOrd="2" destOrd="0" presId="urn:microsoft.com/office/officeart/2005/8/layout/vList2"/>
    <dgm:cxn modelId="{B978D6CE-CE85-D241-B3DC-71C81EED0F37}" type="presParOf" srcId="{CE83FC4A-22C9-B947-80A2-766365026FE4}" destId="{2F63AA5C-D568-0741-A5BB-80F952CD23A9}" srcOrd="3" destOrd="0" presId="urn:microsoft.com/office/officeart/2005/8/layout/vList2"/>
    <dgm:cxn modelId="{77074377-CF1D-3A48-8B28-5FE722018004}" type="presParOf" srcId="{CE83FC4A-22C9-B947-80A2-766365026FE4}" destId="{EC9FA94C-84B8-644E-8974-D0E3A5FD6A5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E46B6A-619D-4437-AB4D-11F539EF93A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641C0E-CABB-479D-B648-F93FF3BDC15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Observe the animal species for five minutes. </a:t>
          </a:r>
        </a:p>
      </dgm:t>
    </dgm:pt>
    <dgm:pt modelId="{37C37A91-7ED0-4615-89BC-F53602D1A315}" type="parTrans" cxnId="{37DF006D-39DC-4F65-8897-58AFD1602BAA}">
      <dgm:prSet/>
      <dgm:spPr/>
      <dgm:t>
        <a:bodyPr/>
        <a:lstStyle/>
        <a:p>
          <a:endParaRPr lang="en-US"/>
        </a:p>
      </dgm:t>
    </dgm:pt>
    <dgm:pt modelId="{D793A845-41E0-41FD-933E-6E13FF0F2F00}" type="sibTrans" cxnId="{37DF006D-39DC-4F65-8897-58AFD1602BAA}">
      <dgm:prSet/>
      <dgm:spPr/>
      <dgm:t>
        <a:bodyPr/>
        <a:lstStyle/>
        <a:p>
          <a:endParaRPr lang="en-US"/>
        </a:p>
      </dgm:t>
    </dgm:pt>
    <dgm:pt modelId="{8740A5BA-72CA-4575-8034-90DEF056FB8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Make a list of the kinds of behaviors you see.</a:t>
          </a:r>
        </a:p>
      </dgm:t>
    </dgm:pt>
    <dgm:pt modelId="{12198451-1A45-461E-A460-CA0BDE0BDA57}" type="parTrans" cxnId="{8A913697-20EC-4C10-A9CA-B58473A6C3F1}">
      <dgm:prSet/>
      <dgm:spPr/>
      <dgm:t>
        <a:bodyPr/>
        <a:lstStyle/>
        <a:p>
          <a:endParaRPr lang="en-US"/>
        </a:p>
      </dgm:t>
    </dgm:pt>
    <dgm:pt modelId="{657C4D50-DDF8-4BB2-BD3A-F0B0494B0628}" type="sibTrans" cxnId="{8A913697-20EC-4C10-A9CA-B58473A6C3F1}">
      <dgm:prSet/>
      <dgm:spPr/>
      <dgm:t>
        <a:bodyPr/>
        <a:lstStyle/>
        <a:p>
          <a:endParaRPr lang="en-US"/>
        </a:p>
      </dgm:t>
    </dgm:pt>
    <dgm:pt modelId="{276009ED-9B45-4511-ACA5-09F365CB0C9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Be sure you focus on making observations, </a:t>
          </a:r>
          <a:r>
            <a:rPr lang="en-US" u="sng"/>
            <a:t>not trying to explain behaviors</a:t>
          </a:r>
          <a:r>
            <a:rPr lang="en-US"/>
            <a:t>.(4-10 categories)</a:t>
          </a:r>
        </a:p>
      </dgm:t>
    </dgm:pt>
    <dgm:pt modelId="{7C2F071C-F5DD-4E1C-B619-2EC04C1BE5CB}" type="parTrans" cxnId="{C5DBBA26-16E1-4D25-8C54-8E821D484CE2}">
      <dgm:prSet/>
      <dgm:spPr/>
      <dgm:t>
        <a:bodyPr/>
        <a:lstStyle/>
        <a:p>
          <a:endParaRPr lang="en-US"/>
        </a:p>
      </dgm:t>
    </dgm:pt>
    <dgm:pt modelId="{4F3318DF-93C0-40A9-8033-1CD26954DB56}" type="sibTrans" cxnId="{C5DBBA26-16E1-4D25-8C54-8E821D484CE2}">
      <dgm:prSet/>
      <dgm:spPr/>
      <dgm:t>
        <a:bodyPr/>
        <a:lstStyle/>
        <a:p>
          <a:endParaRPr lang="en-US"/>
        </a:p>
      </dgm:t>
    </dgm:pt>
    <dgm:pt modelId="{372C6B3B-DA00-4D5C-A4B7-11FF93E9760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Create categories in your journal of the behaviors you observed.</a:t>
          </a:r>
        </a:p>
      </dgm:t>
    </dgm:pt>
    <dgm:pt modelId="{1C89407C-5542-4B01-81EC-41E52E4DD5F7}" type="parTrans" cxnId="{8B186FF4-0044-4C8E-9BB4-446234BE4048}">
      <dgm:prSet/>
      <dgm:spPr/>
      <dgm:t>
        <a:bodyPr/>
        <a:lstStyle/>
        <a:p>
          <a:endParaRPr lang="en-US"/>
        </a:p>
      </dgm:t>
    </dgm:pt>
    <dgm:pt modelId="{C7E9E7AA-E2FA-49DD-971E-79FB0D573930}" type="sibTrans" cxnId="{8B186FF4-0044-4C8E-9BB4-446234BE4048}">
      <dgm:prSet/>
      <dgm:spPr/>
      <dgm:t>
        <a:bodyPr/>
        <a:lstStyle/>
        <a:p>
          <a:endParaRPr lang="en-US"/>
        </a:p>
      </dgm:t>
    </dgm:pt>
    <dgm:pt modelId="{75553650-6CC4-4E5E-9055-A7AD3CAED71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Now look at twenty second intervals and tally the behaviors you see.</a:t>
          </a:r>
        </a:p>
      </dgm:t>
    </dgm:pt>
    <dgm:pt modelId="{58287216-ED18-4ADE-B819-A74850E5869E}" type="parTrans" cxnId="{5AF5F5B3-C5F9-4E55-9F21-73C28CEF2321}">
      <dgm:prSet/>
      <dgm:spPr/>
      <dgm:t>
        <a:bodyPr/>
        <a:lstStyle/>
        <a:p>
          <a:endParaRPr lang="en-US"/>
        </a:p>
      </dgm:t>
    </dgm:pt>
    <dgm:pt modelId="{36982700-A717-4A0D-85E6-26E8C9E3B8C0}" type="sibTrans" cxnId="{5AF5F5B3-C5F9-4E55-9F21-73C28CEF2321}">
      <dgm:prSet/>
      <dgm:spPr/>
      <dgm:t>
        <a:bodyPr/>
        <a:lstStyle/>
        <a:p>
          <a:endParaRPr lang="en-US"/>
        </a:p>
      </dgm:t>
    </dgm:pt>
    <dgm:pt modelId="{F5D8BC0E-D5B0-4832-9CEF-4EA80C75275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If you’re doing this with others, create three jobs: </a:t>
          </a:r>
        </a:p>
        <a:p>
          <a:pPr>
            <a:lnSpc>
              <a:spcPct val="100000"/>
            </a:lnSpc>
          </a:pPr>
          <a:r>
            <a:rPr lang="en-US" dirty="0"/>
            <a:t>an observer, a recorder, and a timekeeper.</a:t>
          </a:r>
        </a:p>
      </dgm:t>
    </dgm:pt>
    <dgm:pt modelId="{9551DB31-95A2-436B-8291-BA85DA1E11E7}" type="parTrans" cxnId="{874185EE-4D52-4D82-BF96-194519043C32}">
      <dgm:prSet/>
      <dgm:spPr/>
      <dgm:t>
        <a:bodyPr/>
        <a:lstStyle/>
        <a:p>
          <a:endParaRPr lang="en-US"/>
        </a:p>
      </dgm:t>
    </dgm:pt>
    <dgm:pt modelId="{85F59D74-D0C4-4A62-8343-74C6AF80B65B}" type="sibTrans" cxnId="{874185EE-4D52-4D82-BF96-194519043C32}">
      <dgm:prSet/>
      <dgm:spPr/>
      <dgm:t>
        <a:bodyPr/>
        <a:lstStyle/>
        <a:p>
          <a:endParaRPr lang="en-US"/>
        </a:p>
      </dgm:t>
    </dgm:pt>
    <dgm:pt modelId="{9B11AE2D-3B9C-4ADC-A853-7E4FCAFAD18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Observe and record for 10-15 minutes.</a:t>
          </a:r>
        </a:p>
      </dgm:t>
    </dgm:pt>
    <dgm:pt modelId="{B2D180DF-95B4-4AD3-ACB4-8510E1EBD973}" type="parTrans" cxnId="{372C7BDB-F7B4-41DE-AF73-F39D84D94950}">
      <dgm:prSet/>
      <dgm:spPr/>
      <dgm:t>
        <a:bodyPr/>
        <a:lstStyle/>
        <a:p>
          <a:endParaRPr lang="en-US"/>
        </a:p>
      </dgm:t>
    </dgm:pt>
    <dgm:pt modelId="{4E234DDC-302E-49DF-87A8-5148584A387A}" type="sibTrans" cxnId="{372C7BDB-F7B4-41DE-AF73-F39D84D94950}">
      <dgm:prSet/>
      <dgm:spPr/>
      <dgm:t>
        <a:bodyPr/>
        <a:lstStyle/>
        <a:p>
          <a:endParaRPr lang="en-US"/>
        </a:p>
      </dgm:t>
    </dgm:pt>
    <dgm:pt modelId="{8A89B459-3FF8-4325-B2C9-481BAD40BD12}" type="pres">
      <dgm:prSet presAssocID="{C1E46B6A-619D-4437-AB4D-11F539EF93A4}" presName="root" presStyleCnt="0">
        <dgm:presLayoutVars>
          <dgm:dir/>
          <dgm:resizeHandles val="exact"/>
        </dgm:presLayoutVars>
      </dgm:prSet>
      <dgm:spPr/>
    </dgm:pt>
    <dgm:pt modelId="{48B85A18-517B-4A53-8EC3-08B8EAD1A309}" type="pres">
      <dgm:prSet presAssocID="{56641C0E-CABB-479D-B648-F93FF3BDC15D}" presName="compNode" presStyleCnt="0"/>
      <dgm:spPr/>
    </dgm:pt>
    <dgm:pt modelId="{6F2BB1BB-2C2B-40E4-A648-B005387F252C}" type="pres">
      <dgm:prSet presAssocID="{56641C0E-CABB-479D-B648-F93FF3BDC15D}" presName="bgRect" presStyleLbl="bgShp" presStyleIdx="0" presStyleCnt="5"/>
      <dgm:spPr/>
    </dgm:pt>
    <dgm:pt modelId="{EBD9EDFF-E668-4356-9CC6-B16A8DA76655}" type="pres">
      <dgm:prSet presAssocID="{56641C0E-CABB-479D-B648-F93FF3BDC15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t"/>
        </a:ext>
      </dgm:extLst>
    </dgm:pt>
    <dgm:pt modelId="{6CE57560-AAC6-4335-942F-7D8098430EBF}" type="pres">
      <dgm:prSet presAssocID="{56641C0E-CABB-479D-B648-F93FF3BDC15D}" presName="spaceRect" presStyleCnt="0"/>
      <dgm:spPr/>
    </dgm:pt>
    <dgm:pt modelId="{51317DCE-05A3-4629-B516-A8EA9F780822}" type="pres">
      <dgm:prSet presAssocID="{56641C0E-CABB-479D-B648-F93FF3BDC15D}" presName="parTx" presStyleLbl="revTx" presStyleIdx="0" presStyleCnt="7">
        <dgm:presLayoutVars>
          <dgm:chMax val="0"/>
          <dgm:chPref val="0"/>
        </dgm:presLayoutVars>
      </dgm:prSet>
      <dgm:spPr/>
    </dgm:pt>
    <dgm:pt modelId="{AD053739-9DE0-491B-A057-3F448199178D}" type="pres">
      <dgm:prSet presAssocID="{56641C0E-CABB-479D-B648-F93FF3BDC15D}" presName="desTx" presStyleLbl="revTx" presStyleIdx="1" presStyleCnt="7">
        <dgm:presLayoutVars/>
      </dgm:prSet>
      <dgm:spPr/>
    </dgm:pt>
    <dgm:pt modelId="{CC464904-13B4-42CA-8869-C28670BE42FF}" type="pres">
      <dgm:prSet presAssocID="{D793A845-41E0-41FD-933E-6E13FF0F2F00}" presName="sibTrans" presStyleCnt="0"/>
      <dgm:spPr/>
    </dgm:pt>
    <dgm:pt modelId="{E5153F5A-BC26-4819-8981-1ACFB107E864}" type="pres">
      <dgm:prSet presAssocID="{276009ED-9B45-4511-ACA5-09F365CB0C9B}" presName="compNode" presStyleCnt="0"/>
      <dgm:spPr/>
    </dgm:pt>
    <dgm:pt modelId="{0835E279-43ED-42D3-9503-3E4109C73E75}" type="pres">
      <dgm:prSet presAssocID="{276009ED-9B45-4511-ACA5-09F365CB0C9B}" presName="bgRect" presStyleLbl="bgShp" presStyleIdx="1" presStyleCnt="5"/>
      <dgm:spPr/>
    </dgm:pt>
    <dgm:pt modelId="{410AC4A5-3C1E-4631-A59B-1613333102C5}" type="pres">
      <dgm:prSet presAssocID="{276009ED-9B45-4511-ACA5-09F365CB0C9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inoculars"/>
        </a:ext>
      </dgm:extLst>
    </dgm:pt>
    <dgm:pt modelId="{EB5AAA3E-4015-4A0D-AE21-7269F6D008C2}" type="pres">
      <dgm:prSet presAssocID="{276009ED-9B45-4511-ACA5-09F365CB0C9B}" presName="spaceRect" presStyleCnt="0"/>
      <dgm:spPr/>
    </dgm:pt>
    <dgm:pt modelId="{224A7B9A-E94A-449B-AAC1-E1AFE1CF9890}" type="pres">
      <dgm:prSet presAssocID="{276009ED-9B45-4511-ACA5-09F365CB0C9B}" presName="parTx" presStyleLbl="revTx" presStyleIdx="2" presStyleCnt="7">
        <dgm:presLayoutVars>
          <dgm:chMax val="0"/>
          <dgm:chPref val="0"/>
        </dgm:presLayoutVars>
      </dgm:prSet>
      <dgm:spPr/>
    </dgm:pt>
    <dgm:pt modelId="{B8933A40-6B7E-46B7-8F39-E97534E779AF}" type="pres">
      <dgm:prSet presAssocID="{4F3318DF-93C0-40A9-8033-1CD26954DB56}" presName="sibTrans" presStyleCnt="0"/>
      <dgm:spPr/>
    </dgm:pt>
    <dgm:pt modelId="{6E9C817F-5E6C-48D5-B7D3-71EA3861DAA9}" type="pres">
      <dgm:prSet presAssocID="{372C6B3B-DA00-4D5C-A4B7-11FF93E97609}" presName="compNode" presStyleCnt="0"/>
      <dgm:spPr/>
    </dgm:pt>
    <dgm:pt modelId="{41D68785-EBFA-4A5B-85BA-973A6403D5EE}" type="pres">
      <dgm:prSet presAssocID="{372C6B3B-DA00-4D5C-A4B7-11FF93E97609}" presName="bgRect" presStyleLbl="bgShp" presStyleIdx="2" presStyleCnt="5"/>
      <dgm:spPr/>
    </dgm:pt>
    <dgm:pt modelId="{733E4D1C-0F03-453A-BA91-E3DDD80C90C6}" type="pres">
      <dgm:prSet presAssocID="{372C6B3B-DA00-4D5C-A4B7-11FF93E9760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sed Book"/>
        </a:ext>
      </dgm:extLst>
    </dgm:pt>
    <dgm:pt modelId="{B0D49976-F58C-411A-8B59-0AA902D8C78B}" type="pres">
      <dgm:prSet presAssocID="{372C6B3B-DA00-4D5C-A4B7-11FF93E97609}" presName="spaceRect" presStyleCnt="0"/>
      <dgm:spPr/>
    </dgm:pt>
    <dgm:pt modelId="{9B7CBFA9-2B62-4AE0-9642-38D7E25A5E61}" type="pres">
      <dgm:prSet presAssocID="{372C6B3B-DA00-4D5C-A4B7-11FF93E97609}" presName="parTx" presStyleLbl="revTx" presStyleIdx="3" presStyleCnt="7">
        <dgm:presLayoutVars>
          <dgm:chMax val="0"/>
          <dgm:chPref val="0"/>
        </dgm:presLayoutVars>
      </dgm:prSet>
      <dgm:spPr/>
    </dgm:pt>
    <dgm:pt modelId="{45685052-FC0E-4269-8E07-31CCFE5337EA}" type="pres">
      <dgm:prSet presAssocID="{C7E9E7AA-E2FA-49DD-971E-79FB0D573930}" presName="sibTrans" presStyleCnt="0"/>
      <dgm:spPr/>
    </dgm:pt>
    <dgm:pt modelId="{10AC64E4-5CDE-48FA-9685-344C6F128BFF}" type="pres">
      <dgm:prSet presAssocID="{75553650-6CC4-4E5E-9055-A7AD3CAED71E}" presName="compNode" presStyleCnt="0"/>
      <dgm:spPr/>
    </dgm:pt>
    <dgm:pt modelId="{F60F0B24-6F9B-47DD-90F0-043DC74B6736}" type="pres">
      <dgm:prSet presAssocID="{75553650-6CC4-4E5E-9055-A7AD3CAED71E}" presName="bgRect" presStyleLbl="bgShp" presStyleIdx="3" presStyleCnt="5"/>
      <dgm:spPr/>
    </dgm:pt>
    <dgm:pt modelId="{B2F55070-ED31-437A-9036-B1FB57BE1DF5}" type="pres">
      <dgm:prSet presAssocID="{75553650-6CC4-4E5E-9055-A7AD3CAED71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F67CE665-2906-4164-A7DE-508DB53A39E5}" type="pres">
      <dgm:prSet presAssocID="{75553650-6CC4-4E5E-9055-A7AD3CAED71E}" presName="spaceRect" presStyleCnt="0"/>
      <dgm:spPr/>
    </dgm:pt>
    <dgm:pt modelId="{6504DF42-15AE-4EC3-A57F-744FD55CBFDB}" type="pres">
      <dgm:prSet presAssocID="{75553650-6CC4-4E5E-9055-A7AD3CAED71E}" presName="parTx" presStyleLbl="revTx" presStyleIdx="4" presStyleCnt="7">
        <dgm:presLayoutVars>
          <dgm:chMax val="0"/>
          <dgm:chPref val="0"/>
        </dgm:presLayoutVars>
      </dgm:prSet>
      <dgm:spPr/>
    </dgm:pt>
    <dgm:pt modelId="{669CABBC-A4C8-47E6-B202-A608DA3EFEEB}" type="pres">
      <dgm:prSet presAssocID="{75553650-6CC4-4E5E-9055-A7AD3CAED71E}" presName="desTx" presStyleLbl="revTx" presStyleIdx="5" presStyleCnt="7">
        <dgm:presLayoutVars/>
      </dgm:prSet>
      <dgm:spPr/>
    </dgm:pt>
    <dgm:pt modelId="{27B59E9A-3AF8-4F0D-8027-AEA81978AF81}" type="pres">
      <dgm:prSet presAssocID="{36982700-A717-4A0D-85E6-26E8C9E3B8C0}" presName="sibTrans" presStyleCnt="0"/>
      <dgm:spPr/>
    </dgm:pt>
    <dgm:pt modelId="{8D3BA208-7DD6-4959-823F-633C1E81B9B9}" type="pres">
      <dgm:prSet presAssocID="{9B11AE2D-3B9C-4ADC-A853-7E4FCAFAD184}" presName="compNode" presStyleCnt="0"/>
      <dgm:spPr/>
    </dgm:pt>
    <dgm:pt modelId="{EC4924E5-279E-4C72-90D0-9510B54CEAB5}" type="pres">
      <dgm:prSet presAssocID="{9B11AE2D-3B9C-4ADC-A853-7E4FCAFAD184}" presName="bgRect" presStyleLbl="bgShp" presStyleIdx="4" presStyleCnt="5"/>
      <dgm:spPr/>
    </dgm:pt>
    <dgm:pt modelId="{F8CAF0B0-3415-4F80-966A-073FF947653D}" type="pres">
      <dgm:prSet presAssocID="{9B11AE2D-3B9C-4ADC-A853-7E4FCAFAD18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0F27C99-5495-4977-BCF8-96AB83697404}" type="pres">
      <dgm:prSet presAssocID="{9B11AE2D-3B9C-4ADC-A853-7E4FCAFAD184}" presName="spaceRect" presStyleCnt="0"/>
      <dgm:spPr/>
    </dgm:pt>
    <dgm:pt modelId="{C610A0F0-E585-4525-B794-2765E5663984}" type="pres">
      <dgm:prSet presAssocID="{9B11AE2D-3B9C-4ADC-A853-7E4FCAFAD184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A42AF91C-D6B7-4C20-A35C-F52ADF28A016}" type="presOf" srcId="{276009ED-9B45-4511-ACA5-09F365CB0C9B}" destId="{224A7B9A-E94A-449B-AAC1-E1AFE1CF9890}" srcOrd="0" destOrd="0" presId="urn:microsoft.com/office/officeart/2018/2/layout/IconVerticalSolidList"/>
    <dgm:cxn modelId="{C5DBBA26-16E1-4D25-8C54-8E821D484CE2}" srcId="{C1E46B6A-619D-4437-AB4D-11F539EF93A4}" destId="{276009ED-9B45-4511-ACA5-09F365CB0C9B}" srcOrd="1" destOrd="0" parTransId="{7C2F071C-F5DD-4E1C-B619-2EC04C1BE5CB}" sibTransId="{4F3318DF-93C0-40A9-8033-1CD26954DB56}"/>
    <dgm:cxn modelId="{2009286C-6570-4AE4-B00F-B5ED0FC87D7B}" type="presOf" srcId="{9B11AE2D-3B9C-4ADC-A853-7E4FCAFAD184}" destId="{C610A0F0-E585-4525-B794-2765E5663984}" srcOrd="0" destOrd="0" presId="urn:microsoft.com/office/officeart/2018/2/layout/IconVerticalSolidList"/>
    <dgm:cxn modelId="{37DF006D-39DC-4F65-8897-58AFD1602BAA}" srcId="{C1E46B6A-619D-4437-AB4D-11F539EF93A4}" destId="{56641C0E-CABB-479D-B648-F93FF3BDC15D}" srcOrd="0" destOrd="0" parTransId="{37C37A91-7ED0-4615-89BC-F53602D1A315}" sibTransId="{D793A845-41E0-41FD-933E-6E13FF0F2F00}"/>
    <dgm:cxn modelId="{4B827778-3E1C-4E1C-9A01-BD267B91D7AE}" type="presOf" srcId="{56641C0E-CABB-479D-B648-F93FF3BDC15D}" destId="{51317DCE-05A3-4629-B516-A8EA9F780822}" srcOrd="0" destOrd="0" presId="urn:microsoft.com/office/officeart/2018/2/layout/IconVerticalSolidList"/>
    <dgm:cxn modelId="{8A913697-20EC-4C10-A9CA-B58473A6C3F1}" srcId="{56641C0E-CABB-479D-B648-F93FF3BDC15D}" destId="{8740A5BA-72CA-4575-8034-90DEF056FB80}" srcOrd="0" destOrd="0" parTransId="{12198451-1A45-461E-A460-CA0BDE0BDA57}" sibTransId="{657C4D50-DDF8-4BB2-BD3A-F0B0494B0628}"/>
    <dgm:cxn modelId="{8109189C-68BC-4196-8852-65CF1261F758}" type="presOf" srcId="{F5D8BC0E-D5B0-4832-9CEF-4EA80C75275E}" destId="{669CABBC-A4C8-47E6-B202-A608DA3EFEEB}" srcOrd="0" destOrd="0" presId="urn:microsoft.com/office/officeart/2018/2/layout/IconVerticalSolidList"/>
    <dgm:cxn modelId="{35BE869C-A97C-4A7C-AAEE-890A6E6FD2F8}" type="presOf" srcId="{8740A5BA-72CA-4575-8034-90DEF056FB80}" destId="{AD053739-9DE0-491B-A057-3F448199178D}" srcOrd="0" destOrd="0" presId="urn:microsoft.com/office/officeart/2018/2/layout/IconVerticalSolidList"/>
    <dgm:cxn modelId="{6C5EDCA1-9DA0-4A38-8431-AC46A871F6DA}" type="presOf" srcId="{75553650-6CC4-4E5E-9055-A7AD3CAED71E}" destId="{6504DF42-15AE-4EC3-A57F-744FD55CBFDB}" srcOrd="0" destOrd="0" presId="urn:microsoft.com/office/officeart/2018/2/layout/IconVerticalSolidList"/>
    <dgm:cxn modelId="{5AF5F5B3-C5F9-4E55-9F21-73C28CEF2321}" srcId="{C1E46B6A-619D-4437-AB4D-11F539EF93A4}" destId="{75553650-6CC4-4E5E-9055-A7AD3CAED71E}" srcOrd="3" destOrd="0" parTransId="{58287216-ED18-4ADE-B819-A74850E5869E}" sibTransId="{36982700-A717-4A0D-85E6-26E8C9E3B8C0}"/>
    <dgm:cxn modelId="{3B4C75CB-E5D5-4176-85F4-A486040EB70E}" type="presOf" srcId="{C1E46B6A-619D-4437-AB4D-11F539EF93A4}" destId="{8A89B459-3FF8-4325-B2C9-481BAD40BD12}" srcOrd="0" destOrd="0" presId="urn:microsoft.com/office/officeart/2018/2/layout/IconVerticalSolidList"/>
    <dgm:cxn modelId="{372C7BDB-F7B4-41DE-AF73-F39D84D94950}" srcId="{C1E46B6A-619D-4437-AB4D-11F539EF93A4}" destId="{9B11AE2D-3B9C-4ADC-A853-7E4FCAFAD184}" srcOrd="4" destOrd="0" parTransId="{B2D180DF-95B4-4AD3-ACB4-8510E1EBD973}" sibTransId="{4E234DDC-302E-49DF-87A8-5148584A387A}"/>
    <dgm:cxn modelId="{63A0A3E9-29B0-41F8-BFE8-B796F85810CA}" type="presOf" srcId="{372C6B3B-DA00-4D5C-A4B7-11FF93E97609}" destId="{9B7CBFA9-2B62-4AE0-9642-38D7E25A5E61}" srcOrd="0" destOrd="0" presId="urn:microsoft.com/office/officeart/2018/2/layout/IconVerticalSolidList"/>
    <dgm:cxn modelId="{874185EE-4D52-4D82-BF96-194519043C32}" srcId="{75553650-6CC4-4E5E-9055-A7AD3CAED71E}" destId="{F5D8BC0E-D5B0-4832-9CEF-4EA80C75275E}" srcOrd="0" destOrd="0" parTransId="{9551DB31-95A2-436B-8291-BA85DA1E11E7}" sibTransId="{85F59D74-D0C4-4A62-8343-74C6AF80B65B}"/>
    <dgm:cxn modelId="{8B186FF4-0044-4C8E-9BB4-446234BE4048}" srcId="{C1E46B6A-619D-4437-AB4D-11F539EF93A4}" destId="{372C6B3B-DA00-4D5C-A4B7-11FF93E97609}" srcOrd="2" destOrd="0" parTransId="{1C89407C-5542-4B01-81EC-41E52E4DD5F7}" sibTransId="{C7E9E7AA-E2FA-49DD-971E-79FB0D573930}"/>
    <dgm:cxn modelId="{76C4BBE9-9AAB-4DC1-8FCF-7356BA705CF4}" type="presParOf" srcId="{8A89B459-3FF8-4325-B2C9-481BAD40BD12}" destId="{48B85A18-517B-4A53-8EC3-08B8EAD1A309}" srcOrd="0" destOrd="0" presId="urn:microsoft.com/office/officeart/2018/2/layout/IconVerticalSolidList"/>
    <dgm:cxn modelId="{D21E02EF-6721-44A9-B9DE-946630B07F77}" type="presParOf" srcId="{48B85A18-517B-4A53-8EC3-08B8EAD1A309}" destId="{6F2BB1BB-2C2B-40E4-A648-B005387F252C}" srcOrd="0" destOrd="0" presId="urn:microsoft.com/office/officeart/2018/2/layout/IconVerticalSolidList"/>
    <dgm:cxn modelId="{6F60905B-F1C1-4E06-88D1-3B3577D1F96D}" type="presParOf" srcId="{48B85A18-517B-4A53-8EC3-08B8EAD1A309}" destId="{EBD9EDFF-E668-4356-9CC6-B16A8DA76655}" srcOrd="1" destOrd="0" presId="urn:microsoft.com/office/officeart/2018/2/layout/IconVerticalSolidList"/>
    <dgm:cxn modelId="{D9308D33-31C0-40C8-A6CB-6740960A6426}" type="presParOf" srcId="{48B85A18-517B-4A53-8EC3-08B8EAD1A309}" destId="{6CE57560-AAC6-4335-942F-7D8098430EBF}" srcOrd="2" destOrd="0" presId="urn:microsoft.com/office/officeart/2018/2/layout/IconVerticalSolidList"/>
    <dgm:cxn modelId="{6257DB69-6310-411A-9A1F-2D8732AC9CE8}" type="presParOf" srcId="{48B85A18-517B-4A53-8EC3-08B8EAD1A309}" destId="{51317DCE-05A3-4629-B516-A8EA9F780822}" srcOrd="3" destOrd="0" presId="urn:microsoft.com/office/officeart/2018/2/layout/IconVerticalSolidList"/>
    <dgm:cxn modelId="{9D88D1AD-6DD2-47D1-B621-6DC8B4B245C9}" type="presParOf" srcId="{48B85A18-517B-4A53-8EC3-08B8EAD1A309}" destId="{AD053739-9DE0-491B-A057-3F448199178D}" srcOrd="4" destOrd="0" presId="urn:microsoft.com/office/officeart/2018/2/layout/IconVerticalSolidList"/>
    <dgm:cxn modelId="{E3E77536-FDD5-4608-AF6B-C11FB6BC9D23}" type="presParOf" srcId="{8A89B459-3FF8-4325-B2C9-481BAD40BD12}" destId="{CC464904-13B4-42CA-8869-C28670BE42FF}" srcOrd="1" destOrd="0" presId="urn:microsoft.com/office/officeart/2018/2/layout/IconVerticalSolidList"/>
    <dgm:cxn modelId="{ED320814-0290-4ACF-B28D-3E6425E05F33}" type="presParOf" srcId="{8A89B459-3FF8-4325-B2C9-481BAD40BD12}" destId="{E5153F5A-BC26-4819-8981-1ACFB107E864}" srcOrd="2" destOrd="0" presId="urn:microsoft.com/office/officeart/2018/2/layout/IconVerticalSolidList"/>
    <dgm:cxn modelId="{52401153-37BC-4702-9B5B-E00D8412EAA5}" type="presParOf" srcId="{E5153F5A-BC26-4819-8981-1ACFB107E864}" destId="{0835E279-43ED-42D3-9503-3E4109C73E75}" srcOrd="0" destOrd="0" presId="urn:microsoft.com/office/officeart/2018/2/layout/IconVerticalSolidList"/>
    <dgm:cxn modelId="{5986F89C-0667-43B8-8E90-F69C3434167C}" type="presParOf" srcId="{E5153F5A-BC26-4819-8981-1ACFB107E864}" destId="{410AC4A5-3C1E-4631-A59B-1613333102C5}" srcOrd="1" destOrd="0" presId="urn:microsoft.com/office/officeart/2018/2/layout/IconVerticalSolidList"/>
    <dgm:cxn modelId="{4DCE0FE1-D1C9-4EE7-AAAD-5A3A24A92614}" type="presParOf" srcId="{E5153F5A-BC26-4819-8981-1ACFB107E864}" destId="{EB5AAA3E-4015-4A0D-AE21-7269F6D008C2}" srcOrd="2" destOrd="0" presId="urn:microsoft.com/office/officeart/2018/2/layout/IconVerticalSolidList"/>
    <dgm:cxn modelId="{E79A7E1C-48CF-49A0-9C2A-8B357C8E2FA4}" type="presParOf" srcId="{E5153F5A-BC26-4819-8981-1ACFB107E864}" destId="{224A7B9A-E94A-449B-AAC1-E1AFE1CF9890}" srcOrd="3" destOrd="0" presId="urn:microsoft.com/office/officeart/2018/2/layout/IconVerticalSolidList"/>
    <dgm:cxn modelId="{8A0CD2EF-25CB-4225-A3CA-73B3EC912D27}" type="presParOf" srcId="{8A89B459-3FF8-4325-B2C9-481BAD40BD12}" destId="{B8933A40-6B7E-46B7-8F39-E97534E779AF}" srcOrd="3" destOrd="0" presId="urn:microsoft.com/office/officeart/2018/2/layout/IconVerticalSolidList"/>
    <dgm:cxn modelId="{5435398A-F137-4F27-8EC1-619A5EB740BE}" type="presParOf" srcId="{8A89B459-3FF8-4325-B2C9-481BAD40BD12}" destId="{6E9C817F-5E6C-48D5-B7D3-71EA3861DAA9}" srcOrd="4" destOrd="0" presId="urn:microsoft.com/office/officeart/2018/2/layout/IconVerticalSolidList"/>
    <dgm:cxn modelId="{5D28F0B1-9568-41AA-9A5B-6A86B519405D}" type="presParOf" srcId="{6E9C817F-5E6C-48D5-B7D3-71EA3861DAA9}" destId="{41D68785-EBFA-4A5B-85BA-973A6403D5EE}" srcOrd="0" destOrd="0" presId="urn:microsoft.com/office/officeart/2018/2/layout/IconVerticalSolidList"/>
    <dgm:cxn modelId="{C96CB58A-A14F-4F16-852A-55A9264BFCA7}" type="presParOf" srcId="{6E9C817F-5E6C-48D5-B7D3-71EA3861DAA9}" destId="{733E4D1C-0F03-453A-BA91-E3DDD80C90C6}" srcOrd="1" destOrd="0" presId="urn:microsoft.com/office/officeart/2018/2/layout/IconVerticalSolidList"/>
    <dgm:cxn modelId="{5BC50F11-183A-4844-840F-B5B960F399B8}" type="presParOf" srcId="{6E9C817F-5E6C-48D5-B7D3-71EA3861DAA9}" destId="{B0D49976-F58C-411A-8B59-0AA902D8C78B}" srcOrd="2" destOrd="0" presId="urn:microsoft.com/office/officeart/2018/2/layout/IconVerticalSolidList"/>
    <dgm:cxn modelId="{FAFE799F-3B9E-4370-BDBA-15397006C4E2}" type="presParOf" srcId="{6E9C817F-5E6C-48D5-B7D3-71EA3861DAA9}" destId="{9B7CBFA9-2B62-4AE0-9642-38D7E25A5E61}" srcOrd="3" destOrd="0" presId="urn:microsoft.com/office/officeart/2018/2/layout/IconVerticalSolidList"/>
    <dgm:cxn modelId="{3592C7E3-9E96-405E-8203-912D065BFCB5}" type="presParOf" srcId="{8A89B459-3FF8-4325-B2C9-481BAD40BD12}" destId="{45685052-FC0E-4269-8E07-31CCFE5337EA}" srcOrd="5" destOrd="0" presId="urn:microsoft.com/office/officeart/2018/2/layout/IconVerticalSolidList"/>
    <dgm:cxn modelId="{2B49F18B-7814-4213-AB67-7DDFEEB72540}" type="presParOf" srcId="{8A89B459-3FF8-4325-B2C9-481BAD40BD12}" destId="{10AC64E4-5CDE-48FA-9685-344C6F128BFF}" srcOrd="6" destOrd="0" presId="urn:microsoft.com/office/officeart/2018/2/layout/IconVerticalSolidList"/>
    <dgm:cxn modelId="{7D4227D9-7DDD-4EB9-9D4E-3429FCC10F10}" type="presParOf" srcId="{10AC64E4-5CDE-48FA-9685-344C6F128BFF}" destId="{F60F0B24-6F9B-47DD-90F0-043DC74B6736}" srcOrd="0" destOrd="0" presId="urn:microsoft.com/office/officeart/2018/2/layout/IconVerticalSolidList"/>
    <dgm:cxn modelId="{1273F00E-CB49-402D-B51D-8C4B3239E42E}" type="presParOf" srcId="{10AC64E4-5CDE-48FA-9685-344C6F128BFF}" destId="{B2F55070-ED31-437A-9036-B1FB57BE1DF5}" srcOrd="1" destOrd="0" presId="urn:microsoft.com/office/officeart/2018/2/layout/IconVerticalSolidList"/>
    <dgm:cxn modelId="{C12463B8-3576-4063-829A-03504BC60066}" type="presParOf" srcId="{10AC64E4-5CDE-48FA-9685-344C6F128BFF}" destId="{F67CE665-2906-4164-A7DE-508DB53A39E5}" srcOrd="2" destOrd="0" presId="urn:microsoft.com/office/officeart/2018/2/layout/IconVerticalSolidList"/>
    <dgm:cxn modelId="{89CFA914-0FF9-411B-9B9C-9A9E8A1A2FAE}" type="presParOf" srcId="{10AC64E4-5CDE-48FA-9685-344C6F128BFF}" destId="{6504DF42-15AE-4EC3-A57F-744FD55CBFDB}" srcOrd="3" destOrd="0" presId="urn:microsoft.com/office/officeart/2018/2/layout/IconVerticalSolidList"/>
    <dgm:cxn modelId="{565F9A35-C93E-4A67-93D2-702C84637DA5}" type="presParOf" srcId="{10AC64E4-5CDE-48FA-9685-344C6F128BFF}" destId="{669CABBC-A4C8-47E6-B202-A608DA3EFEEB}" srcOrd="4" destOrd="0" presId="urn:microsoft.com/office/officeart/2018/2/layout/IconVerticalSolidList"/>
    <dgm:cxn modelId="{7E69DC6A-E6C0-41B7-A59F-9AAD974FD2E2}" type="presParOf" srcId="{8A89B459-3FF8-4325-B2C9-481BAD40BD12}" destId="{27B59E9A-3AF8-4F0D-8027-AEA81978AF81}" srcOrd="7" destOrd="0" presId="urn:microsoft.com/office/officeart/2018/2/layout/IconVerticalSolidList"/>
    <dgm:cxn modelId="{F084F3C5-0952-41C4-9172-FBF6070F2AEF}" type="presParOf" srcId="{8A89B459-3FF8-4325-B2C9-481BAD40BD12}" destId="{8D3BA208-7DD6-4959-823F-633C1E81B9B9}" srcOrd="8" destOrd="0" presId="urn:microsoft.com/office/officeart/2018/2/layout/IconVerticalSolidList"/>
    <dgm:cxn modelId="{589DFC4A-9917-44E7-8AE3-490673F3D7D6}" type="presParOf" srcId="{8D3BA208-7DD6-4959-823F-633C1E81B9B9}" destId="{EC4924E5-279E-4C72-90D0-9510B54CEAB5}" srcOrd="0" destOrd="0" presId="urn:microsoft.com/office/officeart/2018/2/layout/IconVerticalSolidList"/>
    <dgm:cxn modelId="{753CF349-EB61-4BD4-A3BE-C2102E99737D}" type="presParOf" srcId="{8D3BA208-7DD6-4959-823F-633C1E81B9B9}" destId="{F8CAF0B0-3415-4F80-966A-073FF947653D}" srcOrd="1" destOrd="0" presId="urn:microsoft.com/office/officeart/2018/2/layout/IconVerticalSolidList"/>
    <dgm:cxn modelId="{FE0EC250-E0F8-454E-93BD-59186EBC1260}" type="presParOf" srcId="{8D3BA208-7DD6-4959-823F-633C1E81B9B9}" destId="{F0F27C99-5495-4977-BCF8-96AB83697404}" srcOrd="2" destOrd="0" presId="urn:microsoft.com/office/officeart/2018/2/layout/IconVerticalSolidList"/>
    <dgm:cxn modelId="{9FF24E6E-8514-4788-B444-5E2A0588CDFB}" type="presParOf" srcId="{8D3BA208-7DD6-4959-823F-633C1E81B9B9}" destId="{C610A0F0-E585-4525-B794-2765E566398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48419-0489-F14B-A4AB-0B3693FBE18F}">
      <dsp:nvSpPr>
        <dsp:cNvPr id="0" name=""/>
        <dsp:cNvSpPr/>
      </dsp:nvSpPr>
      <dsp:spPr>
        <a:xfrm>
          <a:off x="0" y="20663"/>
          <a:ext cx="6263640" cy="1759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Record the behaviors of five different individuals every 20 seconds.</a:t>
          </a:r>
        </a:p>
      </dsp:txBody>
      <dsp:txXfrm>
        <a:off x="85900" y="106563"/>
        <a:ext cx="6091840" cy="1587880"/>
      </dsp:txXfrm>
    </dsp:sp>
    <dsp:sp modelId="{4B2ABFF2-A655-A149-870A-A863790EAD45}">
      <dsp:nvSpPr>
        <dsp:cNvPr id="0" name=""/>
        <dsp:cNvSpPr/>
      </dsp:nvSpPr>
      <dsp:spPr>
        <a:xfrm>
          <a:off x="0" y="1872503"/>
          <a:ext cx="6263640" cy="17596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At every 20-second mark, make a tally next to each type of behavior you observe.</a:t>
          </a:r>
        </a:p>
      </dsp:txBody>
      <dsp:txXfrm>
        <a:off x="85900" y="1958403"/>
        <a:ext cx="6091840" cy="1587880"/>
      </dsp:txXfrm>
    </dsp:sp>
    <dsp:sp modelId="{EC9FA94C-84B8-644E-8974-D0E3A5FD6A5E}">
      <dsp:nvSpPr>
        <dsp:cNvPr id="0" name=""/>
        <dsp:cNvSpPr/>
      </dsp:nvSpPr>
      <dsp:spPr>
        <a:xfrm>
          <a:off x="0" y="3724344"/>
          <a:ext cx="6263640" cy="17596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Graph the data.</a:t>
          </a:r>
        </a:p>
      </dsp:txBody>
      <dsp:txXfrm>
        <a:off x="85900" y="3810244"/>
        <a:ext cx="6091840" cy="1587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BB1BB-2C2B-40E4-A648-B005387F252C}">
      <dsp:nvSpPr>
        <dsp:cNvPr id="0" name=""/>
        <dsp:cNvSpPr/>
      </dsp:nvSpPr>
      <dsp:spPr>
        <a:xfrm>
          <a:off x="0" y="3399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D9EDFF-E668-4356-9CC6-B16A8DA76655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317DCE-05A3-4629-B516-A8EA9F780822}">
      <dsp:nvSpPr>
        <dsp:cNvPr id="0" name=""/>
        <dsp:cNvSpPr/>
      </dsp:nvSpPr>
      <dsp:spPr>
        <a:xfrm>
          <a:off x="836323" y="3399"/>
          <a:ext cx="4732020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Observe the animal species for five minutes. </a:t>
          </a:r>
        </a:p>
      </dsp:txBody>
      <dsp:txXfrm>
        <a:off x="836323" y="3399"/>
        <a:ext cx="4732020" cy="724089"/>
      </dsp:txXfrm>
    </dsp:sp>
    <dsp:sp modelId="{AD053739-9DE0-491B-A057-3F448199178D}">
      <dsp:nvSpPr>
        <dsp:cNvPr id="0" name=""/>
        <dsp:cNvSpPr/>
      </dsp:nvSpPr>
      <dsp:spPr>
        <a:xfrm>
          <a:off x="5568343" y="3399"/>
          <a:ext cx="494725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Make a list of the kinds of behaviors you see.</a:t>
          </a:r>
        </a:p>
      </dsp:txBody>
      <dsp:txXfrm>
        <a:off x="5568343" y="3399"/>
        <a:ext cx="4947256" cy="724089"/>
      </dsp:txXfrm>
    </dsp:sp>
    <dsp:sp modelId="{0835E279-43ED-42D3-9503-3E4109C73E75}">
      <dsp:nvSpPr>
        <dsp:cNvPr id="0" name=""/>
        <dsp:cNvSpPr/>
      </dsp:nvSpPr>
      <dsp:spPr>
        <a:xfrm>
          <a:off x="0" y="908511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AC4A5-3C1E-4631-A59B-1613333102C5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A7B9A-E94A-449B-AAC1-E1AFE1CF9890}">
      <dsp:nvSpPr>
        <dsp:cNvPr id="0" name=""/>
        <dsp:cNvSpPr/>
      </dsp:nvSpPr>
      <dsp:spPr>
        <a:xfrm>
          <a:off x="836323" y="908511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Be sure you focus on making observations, </a:t>
          </a:r>
          <a:r>
            <a:rPr lang="en-US" sz="1800" u="sng" kern="1200"/>
            <a:t>not trying to explain behaviors</a:t>
          </a:r>
          <a:r>
            <a:rPr lang="en-US" sz="1800" kern="1200"/>
            <a:t>.(4-10 categories)</a:t>
          </a:r>
        </a:p>
      </dsp:txBody>
      <dsp:txXfrm>
        <a:off x="836323" y="908511"/>
        <a:ext cx="9679276" cy="724089"/>
      </dsp:txXfrm>
    </dsp:sp>
    <dsp:sp modelId="{41D68785-EBFA-4A5B-85BA-973A6403D5EE}">
      <dsp:nvSpPr>
        <dsp:cNvPr id="0" name=""/>
        <dsp:cNvSpPr/>
      </dsp:nvSpPr>
      <dsp:spPr>
        <a:xfrm>
          <a:off x="0" y="1813624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3E4D1C-0F03-453A-BA91-E3DDD80C90C6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7CBFA9-2B62-4AE0-9642-38D7E25A5E61}">
      <dsp:nvSpPr>
        <dsp:cNvPr id="0" name=""/>
        <dsp:cNvSpPr/>
      </dsp:nvSpPr>
      <dsp:spPr>
        <a:xfrm>
          <a:off x="836323" y="1813624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Create categories in your journal of the behaviors you observed.</a:t>
          </a:r>
        </a:p>
      </dsp:txBody>
      <dsp:txXfrm>
        <a:off x="836323" y="1813624"/>
        <a:ext cx="9679276" cy="724089"/>
      </dsp:txXfrm>
    </dsp:sp>
    <dsp:sp modelId="{F60F0B24-6F9B-47DD-90F0-043DC74B6736}">
      <dsp:nvSpPr>
        <dsp:cNvPr id="0" name=""/>
        <dsp:cNvSpPr/>
      </dsp:nvSpPr>
      <dsp:spPr>
        <a:xfrm>
          <a:off x="0" y="2718736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F55070-ED31-437A-9036-B1FB57BE1DF5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4DF42-15AE-4EC3-A57F-744FD55CBFDB}">
      <dsp:nvSpPr>
        <dsp:cNvPr id="0" name=""/>
        <dsp:cNvSpPr/>
      </dsp:nvSpPr>
      <dsp:spPr>
        <a:xfrm>
          <a:off x="836323" y="2718736"/>
          <a:ext cx="4732020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Now look at twenty second intervals and tally the behaviors you see.</a:t>
          </a:r>
        </a:p>
      </dsp:txBody>
      <dsp:txXfrm>
        <a:off x="836323" y="2718736"/>
        <a:ext cx="4732020" cy="724089"/>
      </dsp:txXfrm>
    </dsp:sp>
    <dsp:sp modelId="{669CABBC-A4C8-47E6-B202-A608DA3EFEEB}">
      <dsp:nvSpPr>
        <dsp:cNvPr id="0" name=""/>
        <dsp:cNvSpPr/>
      </dsp:nvSpPr>
      <dsp:spPr>
        <a:xfrm>
          <a:off x="5568343" y="2718736"/>
          <a:ext cx="494725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If you’re doing this with others, create three jobs: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an observer, a recorder, and a timekeeper.</a:t>
          </a:r>
        </a:p>
      </dsp:txBody>
      <dsp:txXfrm>
        <a:off x="5568343" y="2718736"/>
        <a:ext cx="4947256" cy="724089"/>
      </dsp:txXfrm>
    </dsp:sp>
    <dsp:sp modelId="{EC4924E5-279E-4C72-90D0-9510B54CEAB5}">
      <dsp:nvSpPr>
        <dsp:cNvPr id="0" name=""/>
        <dsp:cNvSpPr/>
      </dsp:nvSpPr>
      <dsp:spPr>
        <a:xfrm>
          <a:off x="0" y="3623848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CAF0B0-3415-4F80-966A-073FF947653D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0A0F0-E585-4525-B794-2765E5663984}">
      <dsp:nvSpPr>
        <dsp:cNvPr id="0" name=""/>
        <dsp:cNvSpPr/>
      </dsp:nvSpPr>
      <dsp:spPr>
        <a:xfrm>
          <a:off x="836323" y="3623848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Observe and record for 10-15 minutes.</a:t>
          </a:r>
        </a:p>
      </dsp:txBody>
      <dsp:txXfrm>
        <a:off x="836323" y="3623848"/>
        <a:ext cx="9679276" cy="724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5E675-C136-3547-80BD-282783452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7F56CC-30FA-4344-8B2E-357EFB0057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177C0-0E1D-B540-A8D8-FB6DF36C1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BF50-B1E1-3C46-83CD-61ADF7A84E43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F6FB3-1EB3-9D42-8D2E-79439149A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14F6F-81A9-4C45-8732-6D5BEA3B0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C360-BA60-144D-8D8C-4750E0A50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1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67D7A-279E-1247-9B0E-F38A9067A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F1F71E-6831-4540-9457-8389E825C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86072-49EB-0945-8BF7-0FA933834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BF50-B1E1-3C46-83CD-61ADF7A84E43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8ED7F-55BA-D54D-92F7-01FB95DF2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B3182-26F9-D142-BEB2-3EF1FB58E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C360-BA60-144D-8D8C-4750E0A50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59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862448-C5B2-4842-ADD2-8C26C68D8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13731E-CB18-3A49-9A66-53A5F4FCC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98D30-F44C-A541-8F03-419270518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BF50-B1E1-3C46-83CD-61ADF7A84E43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F35CB-078F-294D-88C9-44FF6A3FC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77C97-74CC-3A48-97EB-95BE5E93A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C360-BA60-144D-8D8C-4750E0A50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72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87B09-78EA-2844-A6BF-4C77E1D9C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859E4-7D66-4141-9E5F-577C9B83C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1D07E-9A43-844C-9397-D1838FBED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BF50-B1E1-3C46-83CD-61ADF7A84E43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D91FA-676A-034F-88CB-C08A024C2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D74B0-6CAA-C042-BA36-28AAA0BB1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C360-BA60-144D-8D8C-4750E0A50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2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AEEB5-2001-124C-BA18-E39F04F60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AEF72-5A50-8F49-93F9-F63F02E8C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04017-F6BD-DB46-B758-E543F26DB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BF50-B1E1-3C46-83CD-61ADF7A84E43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D5D68-C9DF-1540-B5AF-1DB444DA9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7B04F-AF6A-3E45-BFD1-44059BBB5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C360-BA60-144D-8D8C-4750E0A50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53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0157D-9B98-2141-9FF5-1121B4700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0B429-3C62-D843-8DF0-66C0122CB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113AD-20BB-D948-9455-FA3E6BB7D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C5F5-037B-724C-B68F-2118C1EE3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BF50-B1E1-3C46-83CD-61ADF7A84E43}" type="datetimeFigureOut">
              <a:rPr lang="en-US" smtClean="0"/>
              <a:t>9/13/21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3A3D7-3C6D-3C4F-8204-51AEF7B7A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915432-A4A9-1D4E-9F99-6CF07EBEB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C360-BA60-144D-8D8C-4750E0A50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4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9E90F-FFBB-994B-8003-E3E9F0B19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604B5D-60F5-1D4E-82C5-36DE3945C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E763C3-E21C-C34A-8211-96F8D42CB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5062C9-E8EC-8441-9CCF-FA17A8F3D2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15D62-D4C1-0C43-A809-9B79B75C8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9969A3-D469-574A-9C1C-76C07EC38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BF50-B1E1-3C46-83CD-61ADF7A84E43}" type="datetimeFigureOut">
              <a:rPr lang="en-US" smtClean="0"/>
              <a:t>9/13/21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91C7EE-B834-AB48-BD82-83183B751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5DE3FB-803F-7F4B-A41F-3C20D3DAE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C360-BA60-144D-8D8C-4750E0A50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97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F6492-5E16-9446-A7A2-3C4367783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56596D-D85D-3E49-9A16-3C55C790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BF50-B1E1-3C46-83CD-61ADF7A84E43}" type="datetimeFigureOut">
              <a:rPr lang="en-US" smtClean="0"/>
              <a:t>9/13/21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8BD98A-BF11-2A4C-976A-87A52C438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2073BC-9FB8-0B48-8366-48E2BA6FF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C360-BA60-144D-8D8C-4750E0A50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73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C86F70-AA30-0747-8079-B14525557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BF50-B1E1-3C46-83CD-61ADF7A84E43}" type="datetimeFigureOut">
              <a:rPr lang="en-US" smtClean="0"/>
              <a:t>9/13/21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9E7933-2499-164C-89C1-01CF51130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FEC27B-EDB3-EF4B-BE46-9F4C1BBDC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C360-BA60-144D-8D8C-4750E0A50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9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C193F-BA29-A147-98B2-573594A17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7611C-7A67-4A49-B7E0-05671F249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80A78-75EC-424A-9F1E-22F3DE6E3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CD9A4-E86A-FE48-B4EF-BCCD4EA86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BF50-B1E1-3C46-83CD-61ADF7A84E43}" type="datetimeFigureOut">
              <a:rPr lang="en-US" smtClean="0"/>
              <a:t>9/13/21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4C7E7-4490-2A42-8099-63CF9DB18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C747AA-1141-0F4E-A8AF-674224FE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C360-BA60-144D-8D8C-4750E0A50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64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BDF29-C540-6A4E-BB93-530791FC9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01B5E1-6781-B646-AF65-A3D835100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32A1B7-C6C2-8542-9F8E-BEE2EA045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0E4AC-F5E9-A445-B30B-1238B7EEE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BF50-B1E1-3C46-83CD-61ADF7A84E43}" type="datetimeFigureOut">
              <a:rPr lang="en-US" smtClean="0"/>
              <a:t>9/13/21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910EC-B20B-2D47-B274-B25BE5012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A15CB5-AE1D-D44A-8176-39DC298D6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C360-BA60-144D-8D8C-4750E0A50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E9C51C-0C11-9C4A-AF70-8C75C2FF1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94612-2FB0-A445-AB79-3D661F24C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00B90-A056-AB49-95D1-138A42CC5B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EBF50-B1E1-3C46-83CD-61ADF7A84E43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CD831-AB8D-E64E-85FB-074838CA5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2B38E-065B-0542-87C2-7937868B8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6C360-BA60-144D-8D8C-4750E0A50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5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2999-stopwatch-png-imag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fauna-animals/insects-and-bugs/milkweed-bugs-feasting-insect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hart-graph-graphic-statistics-35773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EF165C-5D88-764F-8015-C44011CE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75" y="629266"/>
            <a:ext cx="4343400" cy="1622321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18</a:t>
            </a:r>
            <a:br>
              <a:rPr lang="en-US" dirty="0"/>
            </a:br>
            <a:r>
              <a:rPr lang="en-US" dirty="0"/>
              <a:t>Timed Observations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2B979D-9BDD-7E41-A917-C50AEDE08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2000" dirty="0"/>
              <a:t>Observe the behavior of a group of animals and use a sample protocol to quantify what you see.</a:t>
            </a:r>
          </a:p>
          <a:p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watch&#10;&#10;Description automatically generated">
            <a:extLst>
              <a:ext uri="{FF2B5EF4-FFF2-40B4-BE49-F238E27FC236}">
                <a16:creationId xmlns:a16="http://schemas.microsoft.com/office/drawing/2014/main" id="{5DA7CFC2-F213-3442-BA38-F692A70AF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19701" y="807593"/>
            <a:ext cx="4191652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0852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87616-862C-CF4E-994D-3A5766B19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562350" cy="5535613"/>
          </a:xfrm>
        </p:spPr>
        <p:txBody>
          <a:bodyPr>
            <a:normAutofit/>
          </a:bodyPr>
          <a:lstStyle/>
          <a:p>
            <a:r>
              <a:rPr lang="en-US" dirty="0"/>
              <a:t>In this example, the graph was created directly across from the recorded behaviors and tally marks.</a:t>
            </a: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412A52B9-376C-8B4A-B852-3B6BBBE16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1035" y="1971674"/>
            <a:ext cx="6492765" cy="3362325"/>
          </a:xfrm>
        </p:spPr>
      </p:pic>
    </p:spTree>
    <p:extLst>
      <p:ext uri="{BB962C8B-B14F-4D97-AF65-F5344CB8AC3E}">
        <p14:creationId xmlns:p14="http://schemas.microsoft.com/office/powerpoint/2010/main" val="2926911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Text, letter&#10;&#10;Description automatically generated">
            <a:extLst>
              <a:ext uri="{FF2B5EF4-FFF2-40B4-BE49-F238E27FC236}">
                <a16:creationId xmlns:a16="http://schemas.microsoft.com/office/drawing/2014/main" id="{2AB89B28-7C4A-C742-A961-24BFB0FF44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55" y="456986"/>
            <a:ext cx="9250739" cy="5943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C4B91C-7016-3745-BC01-F36114EB5E7F}"/>
              </a:ext>
            </a:extLst>
          </p:cNvPr>
          <p:cNvSpPr txBox="1"/>
          <p:nvPr/>
        </p:nvSpPr>
        <p:spPr>
          <a:xfrm>
            <a:off x="9620249" y="397358"/>
            <a:ext cx="20716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Metadata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ABC’s</a:t>
            </a:r>
          </a:p>
          <a:p>
            <a:r>
              <a:rPr lang="en-US" dirty="0">
                <a:solidFill>
                  <a:schemeClr val="bg1"/>
                </a:solidFill>
              </a:rPr>
              <a:t>Drawing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123’s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99CAE7D-72C2-C148-90A3-0E0FA86467A3}"/>
              </a:ext>
            </a:extLst>
          </p:cNvPr>
          <p:cNvCxnSpPr>
            <a:cxnSpLocks/>
          </p:cNvCxnSpPr>
          <p:nvPr/>
        </p:nvCxnSpPr>
        <p:spPr>
          <a:xfrm flipH="1">
            <a:off x="4533112" y="662202"/>
            <a:ext cx="5084825" cy="1481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E475CCC-52F2-4049-BBC4-78619FEDDD90}"/>
              </a:ext>
            </a:extLst>
          </p:cNvPr>
          <p:cNvCxnSpPr>
            <a:cxnSpLocks/>
          </p:cNvCxnSpPr>
          <p:nvPr/>
        </p:nvCxnSpPr>
        <p:spPr>
          <a:xfrm flipH="1" flipV="1">
            <a:off x="9119031" y="1296042"/>
            <a:ext cx="539688" cy="1152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22E9B74-4A6F-2D49-9725-FDE2EA672BB3}"/>
              </a:ext>
            </a:extLst>
          </p:cNvPr>
          <p:cNvCxnSpPr>
            <a:cxnSpLocks/>
          </p:cNvCxnSpPr>
          <p:nvPr/>
        </p:nvCxnSpPr>
        <p:spPr>
          <a:xfrm flipH="1">
            <a:off x="9253291" y="2580053"/>
            <a:ext cx="364646" cy="4499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25415CE-A45E-3941-81B6-2D02A67A3413}"/>
              </a:ext>
            </a:extLst>
          </p:cNvPr>
          <p:cNvCxnSpPr>
            <a:cxnSpLocks/>
          </p:cNvCxnSpPr>
          <p:nvPr/>
        </p:nvCxnSpPr>
        <p:spPr>
          <a:xfrm flipH="1">
            <a:off x="7900988" y="1709059"/>
            <a:ext cx="1716949" cy="2152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054D07B-88AE-8542-A74D-7BC502BB3DA5}"/>
              </a:ext>
            </a:extLst>
          </p:cNvPr>
          <p:cNvCxnSpPr>
            <a:cxnSpLocks/>
          </p:cNvCxnSpPr>
          <p:nvPr/>
        </p:nvCxnSpPr>
        <p:spPr>
          <a:xfrm flipH="1" flipV="1">
            <a:off x="7075524" y="2476620"/>
            <a:ext cx="2583195" cy="879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942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ED9A5B-7F3F-F642-A1FB-051462512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BYE FOR NOW, THANKS FOR JOINING ME</a:t>
            </a:r>
          </a:p>
        </p:txBody>
      </p:sp>
      <p:pic>
        <p:nvPicPr>
          <p:cNvPr id="4" name="Content Placeholder 4" descr="A picture containing bed, indoor, photo, sign&#10;&#10;Description automatically generated">
            <a:extLst>
              <a:ext uri="{FF2B5EF4-FFF2-40B4-BE49-F238E27FC236}">
                <a16:creationId xmlns:a16="http://schemas.microsoft.com/office/drawing/2014/main" id="{D5A85DC1-5267-1C43-82F1-A8D720A276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70"/>
          <a:stretch/>
        </p:blipFill>
        <p:spPr>
          <a:xfrm>
            <a:off x="715748" y="2458107"/>
            <a:ext cx="5131088" cy="3444275"/>
          </a:xfrm>
          <a:prstGeom prst="rect">
            <a:avLst/>
          </a:prstGeom>
        </p:spPr>
      </p:pic>
      <p:pic>
        <p:nvPicPr>
          <p:cNvPr id="6" name="Content Placeholder 5" descr="A bee on a plant&#10;&#10;Description automatically generated with medium confidence">
            <a:extLst>
              <a:ext uri="{FF2B5EF4-FFF2-40B4-BE49-F238E27FC236}">
                <a16:creationId xmlns:a16="http://schemas.microsoft.com/office/drawing/2014/main" id="{935FBF22-7ACD-EC4C-9FC9-4F950D8F0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45165" y="2292573"/>
            <a:ext cx="5131087" cy="384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96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outdoor, plant&#10;&#10;Description automatically generated">
            <a:extLst>
              <a:ext uri="{FF2B5EF4-FFF2-40B4-BE49-F238E27FC236}">
                <a16:creationId xmlns:a16="http://schemas.microsoft.com/office/drawing/2014/main" id="{CD9F4138-0E27-7249-B7D2-77E3D89780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8441B7-7DCA-4A4C-9F4A-95B4782D4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3100"/>
              <a:t>Numbers are another way of visualizing and modeling things we observe.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922F9-0494-064C-9F43-656760884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/>
              <a:t>Conducting timed behavioral observations of animals is a way of using numbers to help learn about an organism.</a:t>
            </a:r>
          </a:p>
          <a:p>
            <a:r>
              <a:rPr lang="en-US" sz="2000"/>
              <a:t>This turns general observations into more precise data that can be used for deeper analysis and understanding of the animal.</a:t>
            </a:r>
          </a:p>
          <a:p>
            <a:r>
              <a:rPr lang="en-US" sz="2000"/>
              <a:t>Quantitative data on animals’ behavior offers a window into patterns that we otherwise might not be able to see.</a:t>
            </a:r>
          </a:p>
        </p:txBody>
      </p:sp>
    </p:spTree>
    <p:extLst>
      <p:ext uri="{BB962C8B-B14F-4D97-AF65-F5344CB8AC3E}">
        <p14:creationId xmlns:p14="http://schemas.microsoft.com/office/powerpoint/2010/main" val="938689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3C3E2-0539-4D48-B254-7D76F629A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Natural Phenomena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42916-3945-1944-9B2E-58D70E49A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/>
              <a:t>Find a group of animals that can be easily observed.</a:t>
            </a:r>
          </a:p>
          <a:p>
            <a:r>
              <a:rPr lang="en-US" sz="2000"/>
              <a:t>This could be a flock of birds, ground squirrels, deer, lizards or other cooperative species</a:t>
            </a:r>
          </a:p>
          <a:p>
            <a:r>
              <a:rPr lang="en-US" sz="2000"/>
              <a:t>Animals that exhibit repeated behavior and are less likely to run away, hide, or fly off are ideal.</a:t>
            </a:r>
          </a:p>
          <a:p>
            <a:r>
              <a:rPr lang="en-US" sz="2000"/>
              <a:t>Try to find animals that are not so far off you need binoculars, or so close they will be disturbed by your presence.</a:t>
            </a:r>
          </a:p>
        </p:txBody>
      </p:sp>
      <p:pic>
        <p:nvPicPr>
          <p:cNvPr id="5" name="Picture 4" descr="A group of bugs on a rock&#10;&#10;Description automatically generated with medium confidence">
            <a:extLst>
              <a:ext uri="{FF2B5EF4-FFF2-40B4-BE49-F238E27FC236}">
                <a16:creationId xmlns:a16="http://schemas.microsoft.com/office/drawing/2014/main" id="{1A486B4F-8857-6743-B78A-02BD4ED58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766" r="28947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69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680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1EED62-BDAC-9B48-A5D4-D930905F4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Procedure Summary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C252458-DB31-4A6A-8011-5B985F355B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6944543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4396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3B460-3F73-8042-B261-BB2E82890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Procedure Step-by-Step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5957870-A725-4728-9556-31E00206F6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74975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3256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4C51C-DED2-C349-BBF0-D72170A54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en-US" dirty="0"/>
              <a:t>Graph your data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9EC16B54-0504-8242-B33A-A21EAE913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14023" y="2811104"/>
            <a:ext cx="3366480" cy="292042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0DCE9-2E91-9B45-A75E-DF2102060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4" y="2682433"/>
            <a:ext cx="6282169" cy="3215749"/>
          </a:xfrm>
        </p:spPr>
        <p:txBody>
          <a:bodyPr>
            <a:normAutofit/>
          </a:bodyPr>
          <a:lstStyle/>
          <a:p>
            <a:r>
              <a:rPr lang="en-US" sz="2400" dirty="0"/>
              <a:t>Make columns for each behavior on the x-axis and the frequency of each behavior on the y-axis.</a:t>
            </a:r>
          </a:p>
          <a:p>
            <a:r>
              <a:rPr lang="en-US" sz="2400" dirty="0"/>
              <a:t>Figure out how high the longest bar will go first, to make sure you have enough room for your graphs</a:t>
            </a:r>
          </a:p>
          <a:p>
            <a:r>
              <a:rPr lang="en-US" sz="2400" dirty="0"/>
              <a:t>. Then mark the units of measurements on the horizontal (x) axis.</a:t>
            </a:r>
          </a:p>
        </p:txBody>
      </p:sp>
    </p:spTree>
    <p:extLst>
      <p:ext uri="{BB962C8B-B14F-4D97-AF65-F5344CB8AC3E}">
        <p14:creationId xmlns:p14="http://schemas.microsoft.com/office/powerpoint/2010/main" val="471030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F05C50-6EEB-F049-84E3-04F8D89C2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EXAMPLE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In this journal entry we study the behaviors of Monarch butterflies among milkweed flowers.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butterfly on a flower&#10;&#10;Description automatically generated">
            <a:extLst>
              <a:ext uri="{FF2B5EF4-FFF2-40B4-BE49-F238E27FC236}">
                <a16:creationId xmlns:a16="http://schemas.microsoft.com/office/drawing/2014/main" id="{26C02BEC-61D2-F746-8B28-F1DD52FDE6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674" b="-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76480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CABF0-91EB-2943-BFC2-AEB08F82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rmAutofit/>
          </a:bodyPr>
          <a:lstStyle/>
          <a:p>
            <a:r>
              <a:rPr lang="en-US" dirty="0"/>
              <a:t>Gathering the Data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4FD7EE7-40DB-475B-81CE-45646E67D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Using one journal page, we head it with our metadata.</a:t>
            </a:r>
          </a:p>
          <a:p>
            <a:r>
              <a:rPr lang="en-US" sz="2400" dirty="0"/>
              <a:t>After observing behaviors for five minutes, we write them down.</a:t>
            </a:r>
          </a:p>
          <a:p>
            <a:r>
              <a:rPr lang="en-US" sz="2400" dirty="0"/>
              <a:t>Next, we start timing 20 second intervals, watching for behaviors during that time.</a:t>
            </a:r>
          </a:p>
          <a:p>
            <a:r>
              <a:rPr lang="en-US" sz="2400" dirty="0"/>
              <a:t>After each 20 second period, we use tally marks to indicate how many times we observed the behaviors.</a:t>
            </a:r>
          </a:p>
          <a:p>
            <a:r>
              <a:rPr lang="en-US" sz="2400" dirty="0"/>
              <a:t>We do this for 15 minutes.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37A0387D-D632-A746-8F2E-BB8940D72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709" y="920076"/>
            <a:ext cx="4475531" cy="50146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32259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766F42A3-4555-844E-96D7-F83BEA2927B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749657" y="0"/>
            <a:ext cx="106926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F2B338-F21A-5A46-BECB-A71857D06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Journal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13B8A-CCED-EB49-9B14-777A5E4CC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we have gathered the data, it’s time to create our journal page.</a:t>
            </a:r>
          </a:p>
          <a:p>
            <a:r>
              <a:rPr lang="en-US" dirty="0"/>
              <a:t>Going to the next page in your journal, include the </a:t>
            </a:r>
          </a:p>
          <a:p>
            <a:pPr lvl="1"/>
            <a:r>
              <a:rPr lang="en-US" dirty="0"/>
              <a:t>ABC’s</a:t>
            </a:r>
          </a:p>
          <a:p>
            <a:pPr lvl="1"/>
            <a:r>
              <a:rPr lang="en-US" dirty="0"/>
              <a:t>123’s</a:t>
            </a:r>
          </a:p>
          <a:p>
            <a:pPr lvl="1"/>
            <a:r>
              <a:rPr lang="en-US" dirty="0"/>
              <a:t>Drawing, sketch or diagram</a:t>
            </a:r>
          </a:p>
          <a:p>
            <a:r>
              <a:rPr lang="en-US" dirty="0"/>
              <a:t>Part of your 123’s will be the data you collected. We copied the data we collected onto the new page, then created a bar graph to create a visual of the data.</a:t>
            </a:r>
          </a:p>
        </p:txBody>
      </p:sp>
    </p:spTree>
    <p:extLst>
      <p:ext uri="{BB962C8B-B14F-4D97-AF65-F5344CB8AC3E}">
        <p14:creationId xmlns:p14="http://schemas.microsoft.com/office/powerpoint/2010/main" val="2859700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544</Words>
  <Application>Microsoft Macintosh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Lesson 18 Timed Observations</vt:lpstr>
      <vt:lpstr>Numbers are another way of visualizing and modeling things we observe.</vt:lpstr>
      <vt:lpstr>Natural Phenomena</vt:lpstr>
      <vt:lpstr>Procedure Summary</vt:lpstr>
      <vt:lpstr>Procedure Step-by-Step</vt:lpstr>
      <vt:lpstr>Graph your data</vt:lpstr>
      <vt:lpstr>EXAMPLE  In this journal entry we study the behaviors of Monarch butterflies among milkweed flowers.</vt:lpstr>
      <vt:lpstr>Gathering the Data</vt:lpstr>
      <vt:lpstr>Next Journal Page</vt:lpstr>
      <vt:lpstr>In this example, the graph was created directly across from the recorded behaviors and tally marks.</vt:lpstr>
      <vt:lpstr>PowerPoint Presentation</vt:lpstr>
      <vt:lpstr>BYE FOR NOW, THANKS FOR JOINING 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Timed Observations</dc:title>
  <dc:creator>Paula Harvey</dc:creator>
  <cp:lastModifiedBy>Paula Harvey</cp:lastModifiedBy>
  <cp:revision>5</cp:revision>
  <dcterms:created xsi:type="dcterms:W3CDTF">2021-09-03T20:58:05Z</dcterms:created>
  <dcterms:modified xsi:type="dcterms:W3CDTF">2021-09-13T21:18:18Z</dcterms:modified>
</cp:coreProperties>
</file>