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3" r:id="rId7"/>
    <p:sldId id="260" r:id="rId8"/>
    <p:sldId id="261" r:id="rId9"/>
    <p:sldId id="266" r:id="rId10"/>
    <p:sldId id="264" r:id="rId11"/>
    <p:sldId id="265" r:id="rId12"/>
    <p:sldId id="267" r:id="rId13"/>
    <p:sldId id="28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65"/>
  </p:normalViewPr>
  <p:slideViewPr>
    <p:cSldViewPr snapToGrid="0" snapToObjects="1">
      <p:cViewPr varScale="1">
        <p:scale>
          <a:sx n="107" d="100"/>
          <a:sy n="107" d="100"/>
        </p:scale>
        <p:origin x="7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D0A9-F253-AC4B-B0B5-DE300BFFC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E14DC2-8249-8C4E-A832-9FF9BC6854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96F00-6BEC-BC46-82F3-83740C8C3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B180A-744C-A947-AE66-3B6F7B7FE869}" type="datetimeFigureOut">
              <a:rPr lang="en-US" smtClean="0"/>
              <a:t>9/9/20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D2249-FBA0-8C43-87F9-21CF5630C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224E5-750D-E647-B0D8-0107F974B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04C82-E3D1-E04A-8AE5-CBC194E44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644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87140-A55B-734D-BA76-B16078758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D18570-7826-A043-BE7F-66B6A85E2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FA559-112F-2B45-9C0E-D5E20E63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B180A-744C-A947-AE66-3B6F7B7FE869}" type="datetimeFigureOut">
              <a:rPr lang="en-US" smtClean="0"/>
              <a:t>9/9/20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28CC2-422C-6A4D-B2AB-6B5894F33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4BF78-4D1B-6347-A5EF-A3E5373D6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04C82-E3D1-E04A-8AE5-CBC194E44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97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2E0369-6506-4340-91A4-45B76D968A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092BD-33DA-3649-8BEB-457251C99B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15CC0-2D55-E74D-9BCB-796549502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B180A-744C-A947-AE66-3B6F7B7FE869}" type="datetimeFigureOut">
              <a:rPr lang="en-US" smtClean="0"/>
              <a:t>9/9/20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D0D6E-E845-0A49-AB03-335727E92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DEBF8-63B9-4A4E-883A-8EE26B232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04C82-E3D1-E04A-8AE5-CBC194E44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0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3F1BD-CB52-C546-B01F-E43CC280C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2B885-CBB5-6C4C-AC62-299C4B7A3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3AE15C-30FE-A84D-B9A0-E71F3AB83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B180A-744C-A947-AE66-3B6F7B7FE869}" type="datetimeFigureOut">
              <a:rPr lang="en-US" smtClean="0"/>
              <a:t>9/9/20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F45AEF-8AA5-3F41-AB6B-B899C1DEE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C560C-3E7C-1046-AEA9-C0BB7B0FE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04C82-E3D1-E04A-8AE5-CBC194E44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76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8EEC5-9BBF-B64D-8272-CF6FB1124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3A703-466C-A545-A1F8-D0A05F448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CE2B8-B516-AA4E-98D3-BA23BEB7E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B180A-744C-A947-AE66-3B6F7B7FE869}" type="datetimeFigureOut">
              <a:rPr lang="en-US" smtClean="0"/>
              <a:t>9/9/20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605AD-D8CE-D547-B511-13E8CEA9B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C92CE-718B-2D49-AAD3-F6918C60A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04C82-E3D1-E04A-8AE5-CBC194E44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95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DCC86-A9EB-F840-B9C5-B4C0B9C28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272DF-CFDA-1D4E-B423-9F223EB43F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E591D-12B4-074F-93FF-3EF6C5DACE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C27170-3669-734E-ABB8-9F8B3D76B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B180A-744C-A947-AE66-3B6F7B7FE869}" type="datetimeFigureOut">
              <a:rPr lang="en-US" smtClean="0"/>
              <a:t>9/9/20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D08CA0-657A-124F-B2C5-2981ACD04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983A7-49E3-D84B-995C-ABB519F2C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04C82-E3D1-E04A-8AE5-CBC194E44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60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14497-5B9F-7C43-9699-3E58CB8C2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DFD2F-FD28-914A-8662-BEE83E5E8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750412-DBA3-0840-8646-08AC5D1940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71360C-E6BE-A449-B0DE-E6BF0A669B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3BE3DA-81F0-764B-B6A7-3D28E23DE9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37DFC0-3CC0-BE48-B5D4-1EB634F13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B180A-744C-A947-AE66-3B6F7B7FE869}" type="datetimeFigureOut">
              <a:rPr lang="en-US" smtClean="0"/>
              <a:t>9/9/20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42097F-1539-A848-B2AF-F343C4AAF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56D2BB-360A-7048-9740-99970BE05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04C82-E3D1-E04A-8AE5-CBC194E44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497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12AE1-0FEB-0243-8CC7-6ECB43DCC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735ADF-7A94-E94F-8EED-F1827119D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B180A-744C-A947-AE66-3B6F7B7FE869}" type="datetimeFigureOut">
              <a:rPr lang="en-US" smtClean="0"/>
              <a:t>9/9/20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21710B-E0C0-464E-BD42-96B7FEF9F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5727CC-F6FD-DB4E-9AC5-71F8042D7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04C82-E3D1-E04A-8AE5-CBC194E44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89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1AB8D9-3D9E-F747-899C-8F7091733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B180A-744C-A947-AE66-3B6F7B7FE869}" type="datetimeFigureOut">
              <a:rPr lang="en-US" smtClean="0"/>
              <a:t>9/9/20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16BC4F-83C8-A942-97BE-D58B2BEE7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C502B-6549-D94E-A46E-E19A232BC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04C82-E3D1-E04A-8AE5-CBC194E44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85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0E474-2C95-8243-BF01-438948C37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1A075-45AD-CD45-9B91-177D74001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F8A599-435D-5941-B7B9-D4A0A2E0D4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060F7E-8F0E-7742-941C-51BDDEB23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B180A-744C-A947-AE66-3B6F7B7FE869}" type="datetimeFigureOut">
              <a:rPr lang="en-US" smtClean="0"/>
              <a:t>9/9/20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AB38F-2FAD-7A42-BE69-3F0BE953E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9CCD8B-A805-A245-9C30-11BEAC484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04C82-E3D1-E04A-8AE5-CBC194E44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26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8C3D5-884B-BF4B-B9FD-AF55986AF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B2006C-E4E5-4246-A34D-A98C61363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AC29C5-ED58-AC4C-AB35-61CF0B1EC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D7591D-7320-6C41-BD7C-691CCCD19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B180A-744C-A947-AE66-3B6F7B7FE869}" type="datetimeFigureOut">
              <a:rPr lang="en-US" smtClean="0"/>
              <a:t>9/9/20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0A0BE0-EA85-BF43-88B9-21FE48A40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D5B953-DC6D-974A-80F6-210E2C1DE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04C82-E3D1-E04A-8AE5-CBC194E44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09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A4C34F-289F-2F4E-90CB-B15C1CEB5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DCD495-3BF8-CF4B-B1CA-68A415DBE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5243F-F5CF-FC4B-8CEE-212158A7F2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B180A-744C-A947-AE66-3B6F7B7FE869}" type="datetimeFigureOut">
              <a:rPr lang="en-US" smtClean="0"/>
              <a:t>9/9/20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95E66-83B3-7644-BC7B-3841990C5B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79AB7-AF0D-F94C-9C83-739E3D1FC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04C82-E3D1-E04A-8AE5-CBC194E44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888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65E19-6C73-E344-B8DB-065C46450B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LESSON 5</a:t>
            </a:r>
            <a:br>
              <a:rPr lang="en-US" dirty="0"/>
            </a:br>
            <a:r>
              <a:rPr lang="en-US" dirty="0"/>
              <a:t>ZOOM IN, ZOOM OUT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B45832-D815-A949-829D-8721EC6EB0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600" dirty="0"/>
              <a:t>Investigate and draw an object in three scales: </a:t>
            </a:r>
          </a:p>
          <a:p>
            <a:r>
              <a:rPr lang="en-US" sz="3600" dirty="0"/>
              <a:t>magnified, life size, and distant</a:t>
            </a:r>
          </a:p>
        </p:txBody>
      </p:sp>
    </p:spTree>
    <p:extLst>
      <p:ext uri="{BB962C8B-B14F-4D97-AF65-F5344CB8AC3E}">
        <p14:creationId xmlns:p14="http://schemas.microsoft.com/office/powerpoint/2010/main" val="3037011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A72FD-02B1-5E48-B5CF-DE0C1501D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1" y="629268"/>
            <a:ext cx="6309360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Time for Reflection</a:t>
            </a:r>
            <a:br>
              <a:rPr lang="en-US" dirty="0"/>
            </a:br>
            <a:r>
              <a:rPr lang="en-US" sz="2200" dirty="0"/>
              <a:t>Remember to use Question/Answer Form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E95EB10-7FBE-4C28-893B-3A2F7E9A2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2560" y="2438400"/>
            <a:ext cx="6309360" cy="3785419"/>
          </a:xfrm>
        </p:spPr>
        <p:txBody>
          <a:bodyPr>
            <a:noAutofit/>
          </a:bodyPr>
          <a:lstStyle/>
          <a:p>
            <a:r>
              <a:rPr lang="en-US" sz="2400" dirty="0"/>
              <a:t>Start thinking about what you learned from your three different  perspectives:</a:t>
            </a:r>
          </a:p>
          <a:p>
            <a:pPr marL="457200" indent="-457200">
              <a:buAutoNum type="arabicPeriod"/>
            </a:pPr>
            <a:r>
              <a:rPr lang="en-US" sz="2400" dirty="0"/>
              <a:t>What were you able to learn because you looked at your subject in three different ways? </a:t>
            </a:r>
          </a:p>
          <a:p>
            <a:pPr marL="457200" indent="-457200">
              <a:buAutoNum type="arabicPeriod"/>
            </a:pPr>
            <a:r>
              <a:rPr lang="en-US" sz="2400" dirty="0"/>
              <a:t>What did you see from your life size view?</a:t>
            </a:r>
          </a:p>
          <a:p>
            <a:pPr marL="457200" indent="-457200">
              <a:buAutoNum type="arabicPeriod"/>
            </a:pPr>
            <a:r>
              <a:rPr lang="en-US" sz="2400" dirty="0"/>
              <a:t>What did you see from your Zoomed-in view?</a:t>
            </a:r>
          </a:p>
          <a:p>
            <a:pPr marL="457200" indent="-457200">
              <a:buAutoNum type="arabicPeriod"/>
            </a:pPr>
            <a:r>
              <a:rPr lang="en-US" sz="2400" dirty="0"/>
              <a:t>What did you see from your Zoomed-out view?</a:t>
            </a:r>
          </a:p>
          <a:p>
            <a:endParaRPr lang="en-US" sz="24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4C3E93A-F890-0F4E-AAB1-4BE1469F9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758190" y="98583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13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2AEA0-282F-BD46-A031-D87A8257B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Reflection Questions Based on NGSS Cross Cutting Concepts</a:t>
            </a:r>
            <a:br>
              <a:rPr lang="en-US" dirty="0"/>
            </a:br>
            <a:r>
              <a:rPr lang="en-US" sz="2700" dirty="0"/>
              <a:t>Remember to answer them in Question/Answer Form.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11F32-C13F-B141-B778-42A9A2147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Structure and Function</a:t>
            </a:r>
          </a:p>
          <a:p>
            <a:pPr lvl="1"/>
            <a:r>
              <a:rPr lang="en-US" dirty="0"/>
              <a:t>What are some of the structures or parts you observed at the zoomed-in scale? At the life-size scale? At the zoomed-out scale?</a:t>
            </a:r>
          </a:p>
          <a:p>
            <a:r>
              <a:rPr lang="en-US" dirty="0"/>
              <a:t>Scale, proportion and quantity</a:t>
            </a:r>
          </a:p>
          <a:p>
            <a:pPr lvl="1"/>
            <a:r>
              <a:rPr lang="en-US" dirty="0"/>
              <a:t>Are there structures or patterns of shapes you’re seeing in the magnified view that are similar to structures you see in the distant view? How are they alike or different?</a:t>
            </a:r>
          </a:p>
          <a:p>
            <a:r>
              <a:rPr lang="en-US" dirty="0"/>
              <a:t>Cause and Effect</a:t>
            </a:r>
          </a:p>
          <a:p>
            <a:pPr lvl="1"/>
            <a:r>
              <a:rPr lang="en-US" dirty="0"/>
              <a:t>Look at some of the unique features of the subject you focused on in your journal. What did you notice?</a:t>
            </a:r>
          </a:p>
        </p:txBody>
      </p:sp>
    </p:spTree>
    <p:extLst>
      <p:ext uri="{BB962C8B-B14F-4D97-AF65-F5344CB8AC3E}">
        <p14:creationId xmlns:p14="http://schemas.microsoft.com/office/powerpoint/2010/main" val="454152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EFD71-D1B2-3C47-B066-FDD695F80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Step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DAB00-9A7D-F84A-97DD-314F70251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Order your answers in a meaningful way to put them into a paragraph</a:t>
            </a:r>
          </a:p>
          <a:p>
            <a:r>
              <a:rPr lang="en-US" dirty="0"/>
              <a:t>Write your paragraph starting with an introductory sentence.</a:t>
            </a:r>
          </a:p>
          <a:p>
            <a:pPr lvl="1"/>
            <a:r>
              <a:rPr lang="en-US" sz="2800" dirty="0"/>
              <a:t>Then write the answers to your 7 questions in the order you chose.</a:t>
            </a:r>
          </a:p>
          <a:p>
            <a:pPr lvl="1"/>
            <a:r>
              <a:rPr lang="en-US" sz="2800" dirty="0"/>
              <a:t>Finish your paragraph with a closing sentence.</a:t>
            </a:r>
          </a:p>
          <a:p>
            <a:pPr lvl="1"/>
            <a:endParaRPr lang="en-US" sz="2800" dirty="0"/>
          </a:p>
          <a:p>
            <a:r>
              <a:rPr lang="en-US" sz="3200" dirty="0"/>
              <a:t>Add Lesson 5 to your Table of Contents.</a:t>
            </a:r>
          </a:p>
        </p:txBody>
      </p:sp>
    </p:spTree>
    <p:extLst>
      <p:ext uri="{BB962C8B-B14F-4D97-AF65-F5344CB8AC3E}">
        <p14:creationId xmlns:p14="http://schemas.microsoft.com/office/powerpoint/2010/main" val="2618902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F3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AFB962F-33B8-644B-9F0D-854D660EB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BYE FOR NOW. THANKS FOR JOINING ME. 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bed, indoor, photo, sign&#10;&#10;Description automatically generated">
            <a:extLst>
              <a:ext uri="{FF2B5EF4-FFF2-40B4-BE49-F238E27FC236}">
                <a16:creationId xmlns:a16="http://schemas.microsoft.com/office/drawing/2014/main" id="{0227D38E-AD48-B343-8176-4917B09859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770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55659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41759-F64E-D74C-9A99-EC3660A0C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this activity you will…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F7716-EB16-FC4A-9F70-28D4EB0BA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Record observations at three scales: close up, life size, and far away.</a:t>
            </a:r>
          </a:p>
          <a:p>
            <a:pPr marL="514350" indent="-514350">
              <a:buAutoNum type="arabicPeriod"/>
            </a:pPr>
            <a:r>
              <a:rPr lang="en-US" dirty="0"/>
              <a:t>Use circles to show magnified views for the “zoom in.” In the zoomed-out view, you can include details such as growth forms, where the subject is, or a small map.</a:t>
            </a:r>
          </a:p>
          <a:p>
            <a:pPr marL="514350" indent="-514350">
              <a:buAutoNum type="arabicPeriod"/>
            </a:pPr>
            <a:r>
              <a:rPr lang="en-US" dirty="0"/>
              <a:t>Use writing, drawing and numbers to record your observations.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**There’s a lot you can observe by changing your level of focus.</a:t>
            </a:r>
          </a:p>
        </p:txBody>
      </p:sp>
    </p:spTree>
    <p:extLst>
      <p:ext uri="{BB962C8B-B14F-4D97-AF65-F5344CB8AC3E}">
        <p14:creationId xmlns:p14="http://schemas.microsoft.com/office/powerpoint/2010/main" val="1337432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A76CF-C1DE-B04D-94F2-0D58F3297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Always begin with Metadata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DC19A-AE3A-254A-89C3-A51B5D1B8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Begin with your metadata</a:t>
            </a:r>
          </a:p>
          <a:p>
            <a:pPr lvl="1"/>
            <a:r>
              <a:rPr lang="en-US" dirty="0"/>
              <a:t>Date, Day, Time</a:t>
            </a:r>
          </a:p>
          <a:p>
            <a:pPr lvl="1"/>
            <a:r>
              <a:rPr lang="en-US" dirty="0"/>
              <a:t>Weather</a:t>
            </a:r>
          </a:p>
          <a:p>
            <a:pPr lvl="2"/>
            <a:r>
              <a:rPr lang="en-US" dirty="0"/>
              <a:t>Temperature</a:t>
            </a:r>
          </a:p>
          <a:p>
            <a:pPr lvl="2"/>
            <a:r>
              <a:rPr lang="en-US" dirty="0"/>
              <a:t>Wind Speed</a:t>
            </a:r>
          </a:p>
          <a:p>
            <a:pPr lvl="2"/>
            <a:r>
              <a:rPr lang="en-US" dirty="0"/>
              <a:t>Cloud Cover </a:t>
            </a:r>
          </a:p>
          <a:p>
            <a:pPr lvl="1"/>
            <a:r>
              <a:rPr lang="en-US" dirty="0"/>
              <a:t>Location</a:t>
            </a:r>
          </a:p>
          <a:p>
            <a:pPr lvl="2"/>
            <a:r>
              <a:rPr lang="en-US" dirty="0"/>
              <a:t>Place</a:t>
            </a:r>
          </a:p>
          <a:p>
            <a:pPr lvl="2"/>
            <a:r>
              <a:rPr lang="en-US" dirty="0"/>
              <a:t>Habitat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1A69EDD9-3441-C14F-B621-C01203013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73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394F-86BC-C84F-B53C-B4526D8A4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sz="3700" b="1">
                <a:solidFill>
                  <a:srgbClr val="FFFFFF"/>
                </a:solidFill>
              </a:rPr>
              <a:t>Life size: </a:t>
            </a:r>
            <a:r>
              <a:rPr lang="en-US" sz="3700">
                <a:solidFill>
                  <a:srgbClr val="FFFFFF"/>
                </a:solidFill>
              </a:rPr>
              <a:t>In the middle of your page, draw a view of your subject that is exactly life size</a:t>
            </a:r>
          </a:p>
        </p:txBody>
      </p:sp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2ABE6A1-8985-EB44-8678-C38B4B3E25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8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8B921-175B-784C-AE6F-3C0BFD473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 included the measurement of the ant.</a:t>
            </a:r>
          </a:p>
          <a:p>
            <a:r>
              <a:rPr lang="en-US" dirty="0">
                <a:solidFill>
                  <a:srgbClr val="FFFFFF"/>
                </a:solidFill>
              </a:rPr>
              <a:t>If it’s bigger than your page, draw a part of it.</a:t>
            </a:r>
          </a:p>
          <a:p>
            <a:r>
              <a:rPr lang="en-US" dirty="0">
                <a:solidFill>
                  <a:srgbClr val="FFFFFF"/>
                </a:solidFill>
              </a:rPr>
              <a:t>Write your ABC’s (I notice, I wonder, This reminds me of…)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644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1AA06-B09F-1042-B5F2-3248A4727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8338" y="629268"/>
            <a:ext cx="1993583" cy="1286160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Zoom 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30890-5260-4C47-9973-8562BD33C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934" y="2928490"/>
            <a:ext cx="6856749" cy="3785419"/>
          </a:xfrm>
        </p:spPr>
        <p:txBody>
          <a:bodyPr>
            <a:normAutofit/>
          </a:bodyPr>
          <a:lstStyle/>
          <a:p>
            <a:r>
              <a:rPr lang="en-US" sz="2000" dirty="0"/>
              <a:t>Choose some part of the subject that you find interesting and observe it in detail. </a:t>
            </a:r>
          </a:p>
          <a:p>
            <a:pPr lvl="1"/>
            <a:r>
              <a:rPr lang="en-US" sz="2000" dirty="0"/>
              <a:t>Use a hand lens or magnifying glass if you have one. </a:t>
            </a:r>
          </a:p>
          <a:p>
            <a:pPr lvl="1"/>
            <a:r>
              <a:rPr lang="en-US" sz="2000" dirty="0"/>
              <a:t>To show this view, draw a circle around that part of your drawing. Then draw a larger circle and draw a magnified view of the same area showing details that are too small to be shown in the life size picture. </a:t>
            </a:r>
          </a:p>
          <a:p>
            <a:pPr lvl="1"/>
            <a:r>
              <a:rPr lang="en-US" sz="2000" dirty="0"/>
              <a:t>Write your ABC’s</a:t>
            </a:r>
          </a:p>
          <a:p>
            <a:pPr lvl="1"/>
            <a:endParaRPr lang="en-US" sz="2000" dirty="0"/>
          </a:p>
          <a:p>
            <a:pPr lvl="1"/>
            <a:r>
              <a:rPr lang="en-US" sz="2000" b="1" dirty="0"/>
              <a:t>Note</a:t>
            </a:r>
            <a:r>
              <a:rPr lang="en-US" sz="2000" dirty="0"/>
              <a:t>: Because my subject was so small, I chose to draw the entire body, not just part of the subject.</a:t>
            </a:r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B581FEC3-0952-7940-8C8F-D31D5BA24D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75"/>
          <a:stretch/>
        </p:blipFill>
        <p:spPr>
          <a:xfrm rot="5400000">
            <a:off x="-1111204" y="1111204"/>
            <a:ext cx="6858000" cy="4635591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8253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le of rocks&#10;&#10;Description automatically generated">
            <a:extLst>
              <a:ext uri="{FF2B5EF4-FFF2-40B4-BE49-F238E27FC236}">
                <a16:creationId xmlns:a16="http://schemas.microsoft.com/office/drawing/2014/main" id="{7C0E3B98-4629-4945-8C1B-A2FC79751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467" y="144091"/>
            <a:ext cx="3251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135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1516CB1-E8C8-4751-B6A6-46B2D1E7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D40938-000C-E84B-9777-F85D5E749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3962" y="411480"/>
            <a:ext cx="2717103" cy="694924"/>
          </a:xfrm>
        </p:spPr>
        <p:txBody>
          <a:bodyPr>
            <a:normAutofit/>
          </a:bodyPr>
          <a:lstStyle/>
          <a:p>
            <a:r>
              <a:rPr lang="en-US" sz="3600" dirty="0"/>
              <a:t>Zoom Out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0C0C0D1-E79A-41FF-8322-256F6DD1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outdoor, little, toy, small&#10;&#10;Description automatically generated">
            <a:extLst>
              <a:ext uri="{FF2B5EF4-FFF2-40B4-BE49-F238E27FC236}">
                <a16:creationId xmlns:a16="http://schemas.microsoft.com/office/drawing/2014/main" id="{30DEA941-01F9-FE44-9FD6-7E57E6ED52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65" b="4"/>
          <a:stretch/>
        </p:blipFill>
        <p:spPr>
          <a:xfrm rot="5400000">
            <a:off x="-173265" y="1892247"/>
            <a:ext cx="4953267" cy="3747204"/>
          </a:xfrm>
          <a:prstGeom prst="rect">
            <a:avLst/>
          </a:prstGeom>
        </p:spPr>
      </p:pic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022E3AC-4C1B-314D-81EE-DE3CEB63EE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190" b="-4"/>
          <a:stretch/>
        </p:blipFill>
        <p:spPr>
          <a:xfrm>
            <a:off x="4226836" y="1289304"/>
            <a:ext cx="3747947" cy="4953178"/>
          </a:xfrm>
          <a:prstGeom prst="rect">
            <a:avLst/>
          </a:prstGeom>
        </p:spPr>
      </p:pic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395FA420-5595-49D1-9D5F-79EC43B55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4648" y="1721922"/>
            <a:ext cx="3609143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0B51A-988A-9B4A-AD27-86E80D330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9348" y="1106404"/>
            <a:ext cx="3374308" cy="5136078"/>
          </a:xfrm>
        </p:spPr>
        <p:txBody>
          <a:bodyPr anchor="ctr">
            <a:normAutofit/>
          </a:bodyPr>
          <a:lstStyle/>
          <a:p>
            <a:r>
              <a:rPr lang="en-US" sz="1800" dirty="0"/>
              <a:t>Step back and make a final sketch, this time zoomed out to take in the whole subject and some of its environment.</a:t>
            </a:r>
          </a:p>
          <a:p>
            <a:r>
              <a:rPr lang="en-US" sz="1800" dirty="0"/>
              <a:t>Write your ABC’s</a:t>
            </a:r>
          </a:p>
          <a:p>
            <a:r>
              <a:rPr lang="en-US" sz="1800" dirty="0"/>
              <a:t>At every point of view, use your ABC’s, 123’s and pictures.</a:t>
            </a:r>
          </a:p>
          <a:p>
            <a:r>
              <a:rPr lang="en-US" sz="1800" b="1" dirty="0"/>
              <a:t>Note: </a:t>
            </a:r>
            <a:r>
              <a:rPr lang="en-US" sz="1800" dirty="0"/>
              <a:t>I used my pencil as a measuring device to help me determine the size of the ant hill.</a:t>
            </a:r>
          </a:p>
        </p:txBody>
      </p:sp>
    </p:spTree>
    <p:extLst>
      <p:ext uri="{BB962C8B-B14F-4D97-AF65-F5344CB8AC3E}">
        <p14:creationId xmlns:p14="http://schemas.microsoft.com/office/powerpoint/2010/main" val="121125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16A50-F5DC-034C-B8DF-0CF2FE74A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Could it be…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97170-5064-B744-816B-5F700EEBB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Look at your “I wonder…” statements. Can you come up with some hypotheses for them? 	</a:t>
            </a:r>
          </a:p>
          <a:p>
            <a:pPr lvl="1"/>
            <a:r>
              <a:rPr lang="en-US" dirty="0"/>
              <a:t>Remember to make some suggestions for possible answers by using the sentence frame: “Could it be…”</a:t>
            </a:r>
          </a:p>
          <a:p>
            <a:pPr lvl="1"/>
            <a:endParaRPr lang="en-US" dirty="0"/>
          </a:p>
          <a:p>
            <a:r>
              <a:rPr lang="en-US" dirty="0"/>
              <a:t>Try doing a little research after you finish your journal entry to see if you can get any more information about your subject.</a:t>
            </a:r>
          </a:p>
        </p:txBody>
      </p:sp>
    </p:spTree>
    <p:extLst>
      <p:ext uri="{BB962C8B-B14F-4D97-AF65-F5344CB8AC3E}">
        <p14:creationId xmlns:p14="http://schemas.microsoft.com/office/powerpoint/2010/main" val="3771129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17C96B-30A4-C341-9054-CA9F48DD0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10338002" cy="77239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Additional Research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F126046-0CB0-4240-A5A3-9CE7921E9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79" y="1676836"/>
            <a:ext cx="11136245" cy="1094940"/>
          </a:xfrm>
        </p:spPr>
        <p:txBody>
          <a:bodyPr>
            <a:normAutofit/>
          </a:bodyPr>
          <a:lstStyle/>
          <a:p>
            <a:r>
              <a:rPr lang="en-US" dirty="0"/>
              <a:t>If you get information from the Internet, write your sources (where you found the information) . </a:t>
            </a:r>
          </a:p>
        </p:txBody>
      </p:sp>
      <p:pic>
        <p:nvPicPr>
          <p:cNvPr id="10" name="Picture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CA66A16-C831-7D45-BE87-412D2A511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6" y="2771776"/>
            <a:ext cx="11753848" cy="343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31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41AF7-4264-1A4A-9154-79B6D4855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0" y="365125"/>
            <a:ext cx="6111240" cy="1325563"/>
          </a:xfrm>
        </p:spPr>
        <p:txBody>
          <a:bodyPr/>
          <a:lstStyle/>
          <a:p>
            <a:pPr algn="ctr"/>
            <a:r>
              <a:rPr lang="en-US"/>
              <a:t>Now it’s time for you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3C0BF-C4A7-144B-9A16-55E04001F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2138" y="1825625"/>
            <a:ext cx="5681662" cy="4351338"/>
          </a:xfrm>
        </p:spPr>
        <p:txBody>
          <a:bodyPr/>
          <a:lstStyle/>
          <a:p>
            <a:r>
              <a:rPr lang="en-US" dirty="0"/>
              <a:t>Make your journal entry using the instruction you just saw.</a:t>
            </a:r>
          </a:p>
          <a:p>
            <a:r>
              <a:rPr lang="en-US" dirty="0"/>
              <a:t>Come back after you completed your page and answer the Reflection Questions that follow this slide.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A37CDA7-18B0-0046-8918-1AF5FC43F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515303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90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1420</TotalTime>
  <Words>713</Words>
  <Application>Microsoft Macintosh PowerPoint</Application>
  <PresentationFormat>Widescreen</PresentationFormat>
  <Paragraphs>67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LESSON 5 ZOOM IN, ZOOM OUT</vt:lpstr>
      <vt:lpstr>In this activity you will…</vt:lpstr>
      <vt:lpstr>Always begin with Metadata</vt:lpstr>
      <vt:lpstr>Life size: In the middle of your page, draw a view of your subject that is exactly life size</vt:lpstr>
      <vt:lpstr>Zoom In</vt:lpstr>
      <vt:lpstr>Zoom Out</vt:lpstr>
      <vt:lpstr>Could it be…</vt:lpstr>
      <vt:lpstr>Additional Research</vt:lpstr>
      <vt:lpstr>Now it’s time for you </vt:lpstr>
      <vt:lpstr>Time for Reflection Remember to use Question/Answer Form</vt:lpstr>
      <vt:lpstr>Reflection Questions Based on NGSS Cross Cutting Concepts Remember to answer them in Question/Answer Form.</vt:lpstr>
      <vt:lpstr>Last Step</vt:lpstr>
      <vt:lpstr>BYE FOR NOW. THANKS FOR JOINING ME.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5 ZOOM IN, ZOOM OUT</dc:title>
  <dc:creator>Paula Harvey</dc:creator>
  <cp:lastModifiedBy>Paula Harvey</cp:lastModifiedBy>
  <cp:revision>4</cp:revision>
  <dcterms:created xsi:type="dcterms:W3CDTF">2020-09-10T01:06:58Z</dcterms:created>
  <dcterms:modified xsi:type="dcterms:W3CDTF">2020-09-11T00:47:22Z</dcterms:modified>
</cp:coreProperties>
</file>