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89" r:id="rId4"/>
    <p:sldId id="290" r:id="rId5"/>
    <p:sldId id="291" r:id="rId6"/>
    <p:sldId id="292" r:id="rId7"/>
    <p:sldId id="293" r:id="rId8"/>
    <p:sldId id="29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53"/>
  </p:normalViewPr>
  <p:slideViewPr>
    <p:cSldViewPr snapToGrid="0" snapToObjects="1">
      <p:cViewPr>
        <p:scale>
          <a:sx n="86" d="100"/>
          <a:sy n="86" d="100"/>
        </p:scale>
        <p:origin x="39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74E32-EA8A-7947-BC29-367EC5F3E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38A4F-C3C1-D349-A23B-0F03E6318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E120A-966F-3C45-8530-B88B9D51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AD49-FC74-5E47-A994-259F5FC68A1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82ECE-F0C2-434E-AE06-D773CF3FF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B1B3D-1A23-C545-836C-6F1D5F21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A51C-F415-E44E-8771-FFE992160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9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8AED7-9CCD-2943-8565-984F533C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AAA240-D439-5C46-A29B-07B20697F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A00DB-6A41-E74F-9C3B-429EF0085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AD49-FC74-5E47-A994-259F5FC68A1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1109C-7C39-4141-B305-6129814B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93A42-4EDC-A749-8FDA-0268E79E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A51C-F415-E44E-8771-FFE992160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7F2F6E-51D8-8045-B03F-884EB1D02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F78A8-17FB-4E46-A5DE-81D8AD1CB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A8FBD-42E7-DB40-967C-474BE8C7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AD49-FC74-5E47-A994-259F5FC68A1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7F1E1-0968-6E4E-8F81-62BF687E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C6609-0B14-B942-AE09-365EADA1F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A51C-F415-E44E-8771-FFE992160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2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E7DA0-DE37-A949-84E7-E89F9B16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667A5-55F8-3246-B39C-9FD67BE04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CAFE1-F054-B841-8478-1B205DA6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AD49-FC74-5E47-A994-259F5FC68A1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F1B8C-2A8B-B648-987A-1BB8CD98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03A90-FC7B-7C42-A232-C7D8A5F0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A51C-F415-E44E-8771-FFE992160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9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58DAF-9F26-D143-903B-01AE50494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58EEC-F988-8045-9761-9601449D3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BD8C9-D8F6-6D4F-8993-F58402B3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AD49-FC74-5E47-A994-259F5FC68A1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95B08-A524-A244-9AD1-EDF17506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5981E-5E54-3C4A-BE85-C9CCF309E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A51C-F415-E44E-8771-FFE992160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C4B41-0047-2C4E-B0B8-5390E1CE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8A5F7-868B-544F-9ACA-650F28FD4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2A6CC-64C0-6043-9505-F3C9E185A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E0099-26E4-0C47-95A5-C33AEFE20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AD49-FC74-5E47-A994-259F5FC68A1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6D5-FC1A-6B42-9B06-62684D78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9310E-61F6-5745-A7B7-6971835E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A51C-F415-E44E-8771-FFE992160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9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334E6-316B-3C4B-8C3D-CC0FED3F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B8D85-2BE8-0946-9FB6-91E065C4D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09FF7-1084-0146-90A4-44336D4F7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8F38F-352C-E74C-88DD-080C17F07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CD8E6F-9D9A-514A-B130-E7CC84FAB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2BEB41-5E03-0243-A63A-945F5239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AD49-FC74-5E47-A994-259F5FC68A1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D1FD-D36E-A345-9626-42F7719B2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6B6C6E-BCAA-574F-BF49-256CE6F1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A51C-F415-E44E-8771-FFE992160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4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243F6-0B97-4547-9AD5-4BBBE9FF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2CDEDC-AA51-EC4C-B75D-2D05B2B0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AD49-FC74-5E47-A994-259F5FC68A1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913F1-DEEB-9A4E-875F-B3DB5D17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81C40-9077-694B-906E-07C72BA5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A51C-F415-E44E-8771-FFE992160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2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8CC33-F60D-5448-A8AA-130F1BAB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AD49-FC74-5E47-A994-259F5FC68A1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CE2704-41D2-BD4B-8718-BC81D6B9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759EB-73A6-D542-B3C2-03D401E8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A51C-F415-E44E-8771-FFE992160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6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12669-35FC-C44E-B3B2-32A0221B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AC231-479E-C547-A74A-FA388C16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68D39-F14F-7242-801A-160EAFF2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444C6-7519-1A4B-8E21-DE775430D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AD49-FC74-5E47-A994-259F5FC68A1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7A5F7-E2AC-284F-A7BC-A08BCB34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FFC9C-4927-FE49-93BB-B923B30DD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A51C-F415-E44E-8771-FFE992160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3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6C7D1-372A-BF4E-AB17-B7246829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5566D-EABB-B045-9CFA-737AEAF71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D4E1E-EF15-4249-9D15-007C36A3B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35CB0-32BD-4B49-8A53-59D43A873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AD49-FC74-5E47-A994-259F5FC68A1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352FD-A644-EB42-885E-C6343504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9D4DD-A185-A640-8458-985C4081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A51C-F415-E44E-8771-FFE992160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8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32CDFC-CA30-8D49-A0BF-8827A378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BDFA2-BBF9-4B42-9F47-C3863D0BB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79D47-D411-1144-AF4C-7F7A39B4E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AAD49-FC74-5E47-A994-259F5FC68A1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98D48-8506-1B4F-AE46-48A2A0154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344D6-4A98-8040-8595-078F0DC74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5A51C-F415-E44E-8771-FFE992160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4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6B20A3EC-66EC-4163-A2EB-97254E94D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FE146-F8BB-E74A-B8D9-029639F7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BUILDING NEW SKILLS:</a:t>
            </a: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BASIC DRAWING EXERCISES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9F0E9-B007-FD4A-963B-ED5BBB939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Drawing Exercise 7</a:t>
            </a:r>
          </a:p>
        </p:txBody>
      </p:sp>
    </p:spTree>
    <p:extLst>
      <p:ext uri="{BB962C8B-B14F-4D97-AF65-F5344CB8AC3E}">
        <p14:creationId xmlns:p14="http://schemas.microsoft.com/office/powerpoint/2010/main" val="411767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82967-73B4-6B42-AD1E-9350AAFC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Practice will develop your drawing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3D0F1-2E42-F54E-9D5C-3F022AA1B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Think of drawing exercises as warm-ups and drills. </a:t>
            </a:r>
          </a:p>
          <a:p>
            <a:r>
              <a:rPr lang="en-US" sz="3200" dirty="0"/>
              <a:t>Just as you get better at basketball with practice and repetition of basic skills, so too with drawing.</a:t>
            </a:r>
          </a:p>
          <a:p>
            <a:r>
              <a:rPr lang="en-US" sz="3200" dirty="0"/>
              <a:t>The more you practice making marks, the more you will naturally understand what your hand and pencil can do.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1812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- up of a brain&#10;&#10;Description automatically generated with low confidence">
            <a:extLst>
              <a:ext uri="{FF2B5EF4-FFF2-40B4-BE49-F238E27FC236}">
                <a16:creationId xmlns:a16="http://schemas.microsoft.com/office/drawing/2014/main" id="{C654270A-F898-484F-B731-CB8D7A16B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06" b="1300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FE146-F8BB-E74A-B8D9-029639F7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Practice 7: Gesture Drawing</a:t>
            </a:r>
            <a:br>
              <a:rPr lang="en-US" sz="54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71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8FCB-1D7D-2E42-B6FD-50895216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85863"/>
          </a:xfrm>
        </p:spPr>
        <p:txBody>
          <a:bodyPr/>
          <a:lstStyle/>
          <a:p>
            <a:r>
              <a:rPr lang="en-US" b="1" dirty="0"/>
              <a:t>Practice 7: </a:t>
            </a:r>
            <a:br>
              <a:rPr lang="en-US" b="1" dirty="0"/>
            </a:br>
            <a:r>
              <a:rPr lang="en-US" b="1" dirty="0"/>
              <a:t>Gesture Drawing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A7299-B4AF-6843-B6D3-35BAE66C6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838" y="1200150"/>
            <a:ext cx="5797550" cy="4660900"/>
          </a:xfrm>
        </p:spPr>
        <p:txBody>
          <a:bodyPr/>
          <a:lstStyle/>
          <a:p>
            <a:r>
              <a:rPr lang="en-US" dirty="0"/>
              <a:t>Would you like to draw the perfect circle?</a:t>
            </a:r>
          </a:p>
          <a:p>
            <a:endParaRPr lang="en-US" dirty="0"/>
          </a:p>
          <a:p>
            <a:pPr lvl="1"/>
            <a:r>
              <a:rPr lang="en-US" dirty="0"/>
              <a:t>Draw a circle with ONE clean line right now.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Your circle is probably lopsided or uneven. Drawing a circle this way is hard.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0FDB7F-5F20-5E4C-9442-A0676EB99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3EB1F-1691-8B49-8DF0-1E72D830D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74" y="2057400"/>
            <a:ext cx="4966825" cy="390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9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46412B-DF2B-BE4E-804A-A9F6B1CA9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Practice 7: Gesture Drawing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A79B0-8D9D-9B42-A48C-6BC3DE106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859" y="1636361"/>
            <a:ext cx="10909315" cy="473586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Let’s try an easier way</a:t>
            </a:r>
          </a:p>
          <a:p>
            <a:r>
              <a:rPr lang="en-US" dirty="0"/>
              <a:t>Lightly and loosely draw a circle. It’s OK if it’s a little lopsided.</a:t>
            </a:r>
          </a:p>
          <a:p>
            <a:r>
              <a:rPr lang="en-US" dirty="0"/>
              <a:t>Now, without erasing, draw over it, correcting some of the imperfections with continued light lines.</a:t>
            </a:r>
          </a:p>
          <a:p>
            <a:r>
              <a:rPr lang="en-US" dirty="0"/>
              <a:t>Overlap five or more circles, slowing correcting the roundness.</a:t>
            </a:r>
          </a:p>
          <a:p>
            <a:r>
              <a:rPr lang="en-US" dirty="0"/>
              <a:t>Your brain will gravitate toward the right lines, As it does, you can press a little harder, reinforcing the lines you want to keep. Watch a perfect circle emerge from the page!</a:t>
            </a:r>
          </a:p>
        </p:txBody>
      </p:sp>
    </p:spTree>
    <p:extLst>
      <p:ext uri="{BB962C8B-B14F-4D97-AF65-F5344CB8AC3E}">
        <p14:creationId xmlns:p14="http://schemas.microsoft.com/office/powerpoint/2010/main" val="409319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587F6-4ABE-3246-863A-5E0E628C3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3451578" cy="966964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Practice 7: </a:t>
            </a:r>
            <a:br>
              <a:rPr lang="en-US" sz="3200" b="1" dirty="0"/>
            </a:br>
            <a:r>
              <a:rPr lang="en-US" sz="3200" b="1" dirty="0"/>
              <a:t>Gesture Drawing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D0A0F-35EA-D740-9A92-0222A5CC8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133" y="1422400"/>
            <a:ext cx="5545667" cy="4955822"/>
          </a:xfrm>
        </p:spPr>
        <p:txBody>
          <a:bodyPr>
            <a:normAutofit/>
          </a:bodyPr>
          <a:lstStyle/>
          <a:p>
            <a:r>
              <a:rPr lang="en-US" dirty="0"/>
              <a:t>The key is to begin lightly, make lots of lines, and reinforce those that seem to be most accurate.</a:t>
            </a:r>
          </a:p>
          <a:p>
            <a:r>
              <a:rPr lang="en-US" dirty="0"/>
              <a:t>By keeping it light, you let your brain sort between several possibilities as you carve into or add to your original shape.</a:t>
            </a:r>
          </a:p>
          <a:p>
            <a:r>
              <a:rPr lang="en-US" dirty="0"/>
              <a:t>If you start with bold, hard lines you will feel committed to those lines even if they’re wrong. Us this approach with starting any object.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9CE2477-F22B-4F4A-A59E-4C394C791B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71631" y="3515"/>
            <a:ext cx="4058331" cy="6854485"/>
          </a:xfrm>
        </p:spPr>
      </p:pic>
    </p:spTree>
    <p:extLst>
      <p:ext uri="{BB962C8B-B14F-4D97-AF65-F5344CB8AC3E}">
        <p14:creationId xmlns:p14="http://schemas.microsoft.com/office/powerpoint/2010/main" val="184756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ABB747-1DA2-1B44-8B3F-E132F22BE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296" y="163423"/>
            <a:ext cx="3493911" cy="104578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b="1" dirty="0"/>
              <a:t>Practice 7: </a:t>
            </a:r>
            <a:br>
              <a:rPr lang="en-US" sz="3700" b="1" dirty="0"/>
            </a:br>
            <a:r>
              <a:rPr lang="en-US" sz="3700" b="1" dirty="0"/>
              <a:t>Gesture Drawing</a:t>
            </a:r>
          </a:p>
        </p:txBody>
      </p:sp>
      <p:pic>
        <p:nvPicPr>
          <p:cNvPr id="8" name="Content Placeholder 7" descr="A close - up of a brain&#10;&#10;Description automatically generated with low confidence">
            <a:extLst>
              <a:ext uri="{FF2B5EF4-FFF2-40B4-BE49-F238E27FC236}">
                <a16:creationId xmlns:a16="http://schemas.microsoft.com/office/drawing/2014/main" id="{D627F796-B83D-CB4D-98AA-CE819B0603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649" r="5074" b="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A9DA08-A175-464A-97A3-9387F4CA3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97333" y="1501422"/>
            <a:ext cx="3288673" cy="4457251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Notice the many light lines used until the shape was correct.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Then the bold lines drawn over the correct lines.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F04F73-CABB-D14B-BA97-E1D84A3EB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Bye for Now. Thanks for Joining Me.</a:t>
            </a:r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Content Placeholder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8F3D6059-B310-4E46-8478-3DF803F96F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74" r="3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9" name="Content Placeholder 8" descr="A picture containing text, bed, nature&#10;&#10;Description automatically generated">
            <a:extLst>
              <a:ext uri="{FF2B5EF4-FFF2-40B4-BE49-F238E27FC236}">
                <a16:creationId xmlns:a16="http://schemas.microsoft.com/office/drawing/2014/main" id="{35348DCE-86E1-244F-8D4E-530A813A10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6894" r="-2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92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323</Words>
  <Application>Microsoft Macintosh PowerPoint</Application>
  <PresentationFormat>Widescreen</PresentationFormat>
  <Paragraphs>28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BUILDING NEW SKILLS: BASIC DRAWING EXERCISES</vt:lpstr>
      <vt:lpstr>Practice will develop your drawing skills</vt:lpstr>
      <vt:lpstr>Practice 7: Gesture Drawing </vt:lpstr>
      <vt:lpstr>Practice 7:  Gesture Drawing</vt:lpstr>
      <vt:lpstr>Practice 7: Gesture Drawing</vt:lpstr>
      <vt:lpstr>Practice 7:  Gesture Drawing</vt:lpstr>
      <vt:lpstr>Practice 7:  Gesture Drawing</vt:lpstr>
      <vt:lpstr>Bye for Now. Thanks for Joining Me.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Harvey</dc:creator>
  <cp:lastModifiedBy>Paula Harvey</cp:lastModifiedBy>
  <cp:revision>3</cp:revision>
  <dcterms:created xsi:type="dcterms:W3CDTF">2021-01-19T22:36:00Z</dcterms:created>
  <dcterms:modified xsi:type="dcterms:W3CDTF">2021-01-19T23:35:03Z</dcterms:modified>
</cp:coreProperties>
</file>