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sldIdLst>
    <p:sldId id="257" r:id="rId2"/>
    <p:sldId id="258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570"/>
  </p:normalViewPr>
  <p:slideViewPr>
    <p:cSldViewPr snapToGrid="0" snapToObjects="1">
      <p:cViewPr varScale="1">
        <p:scale>
          <a:sx n="100" d="100"/>
          <a:sy n="100" d="100"/>
        </p:scale>
        <p:origin x="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3A19E-0149-4083-9178-B9DCAE2B14C3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1D6AF727-363A-4A46-AD53-3EAC1325B701}">
      <dgm:prSet/>
      <dgm:spPr/>
      <dgm:t>
        <a:bodyPr/>
        <a:lstStyle/>
        <a:p>
          <a:r>
            <a:rPr lang="en-US"/>
            <a:t>Asking questions and making observations is a way to discover mysteries other people might NEVER notice.</a:t>
          </a:r>
        </a:p>
      </dgm:t>
    </dgm:pt>
    <dgm:pt modelId="{3574BBF5-8F89-4756-9910-66F32038D109}" type="parTrans" cxnId="{A48C4646-2819-4032-8153-D319C41B04F6}">
      <dgm:prSet/>
      <dgm:spPr/>
      <dgm:t>
        <a:bodyPr/>
        <a:lstStyle/>
        <a:p>
          <a:endParaRPr lang="en-US"/>
        </a:p>
      </dgm:t>
    </dgm:pt>
    <dgm:pt modelId="{54C0E5A9-B5D1-40E3-A557-BDBC95B406C3}" type="sibTrans" cxnId="{A48C4646-2819-4032-8153-D319C41B04F6}">
      <dgm:prSet/>
      <dgm:spPr/>
      <dgm:t>
        <a:bodyPr/>
        <a:lstStyle/>
        <a:p>
          <a:endParaRPr lang="en-US"/>
        </a:p>
      </dgm:t>
    </dgm:pt>
    <dgm:pt modelId="{7CF39DDF-4F64-4555-BD8A-6998FBD40BC3}">
      <dgm:prSet/>
      <dgm:spPr/>
      <dgm:t>
        <a:bodyPr/>
        <a:lstStyle/>
        <a:p>
          <a:r>
            <a:rPr lang="en-US"/>
            <a:t>Ask as many questions as you can – keep asking as you continue to observe.</a:t>
          </a:r>
        </a:p>
      </dgm:t>
    </dgm:pt>
    <dgm:pt modelId="{F4948998-8CC2-4700-A321-0BE5D22B7E78}" type="parTrans" cxnId="{67CA11D0-7B4E-4804-A73B-066A976E6A29}">
      <dgm:prSet/>
      <dgm:spPr/>
      <dgm:t>
        <a:bodyPr/>
        <a:lstStyle/>
        <a:p>
          <a:endParaRPr lang="en-US"/>
        </a:p>
      </dgm:t>
    </dgm:pt>
    <dgm:pt modelId="{E941864B-E4F1-46E2-B460-CD27BB48D7DB}" type="sibTrans" cxnId="{67CA11D0-7B4E-4804-A73B-066A976E6A29}">
      <dgm:prSet/>
      <dgm:spPr/>
      <dgm:t>
        <a:bodyPr/>
        <a:lstStyle/>
        <a:p>
          <a:endParaRPr lang="en-US"/>
        </a:p>
      </dgm:t>
    </dgm:pt>
    <dgm:pt modelId="{7867BF3F-DC17-644B-884C-305721819DC8}" type="pres">
      <dgm:prSet presAssocID="{8453A19E-0149-4083-9178-B9DCAE2B14C3}" presName="vert0" presStyleCnt="0">
        <dgm:presLayoutVars>
          <dgm:dir/>
          <dgm:animOne val="branch"/>
          <dgm:animLvl val="lvl"/>
        </dgm:presLayoutVars>
      </dgm:prSet>
      <dgm:spPr/>
    </dgm:pt>
    <dgm:pt modelId="{70ECAC56-BEEC-E742-9104-F71F00D105C3}" type="pres">
      <dgm:prSet presAssocID="{1D6AF727-363A-4A46-AD53-3EAC1325B701}" presName="thickLine" presStyleLbl="alignNode1" presStyleIdx="0" presStyleCnt="2"/>
      <dgm:spPr/>
    </dgm:pt>
    <dgm:pt modelId="{BFF6A969-DCA3-094F-B265-D6F1650E2734}" type="pres">
      <dgm:prSet presAssocID="{1D6AF727-363A-4A46-AD53-3EAC1325B701}" presName="horz1" presStyleCnt="0"/>
      <dgm:spPr/>
    </dgm:pt>
    <dgm:pt modelId="{28137EA0-6D37-8D41-A431-9E43AF8216F0}" type="pres">
      <dgm:prSet presAssocID="{1D6AF727-363A-4A46-AD53-3EAC1325B701}" presName="tx1" presStyleLbl="revTx" presStyleIdx="0" presStyleCnt="2"/>
      <dgm:spPr/>
    </dgm:pt>
    <dgm:pt modelId="{878FC904-A2CE-7845-A54E-7145912828D5}" type="pres">
      <dgm:prSet presAssocID="{1D6AF727-363A-4A46-AD53-3EAC1325B701}" presName="vert1" presStyleCnt="0"/>
      <dgm:spPr/>
    </dgm:pt>
    <dgm:pt modelId="{FF083E59-1DB5-E14E-BF3B-BD010CB19B0F}" type="pres">
      <dgm:prSet presAssocID="{7CF39DDF-4F64-4555-BD8A-6998FBD40BC3}" presName="thickLine" presStyleLbl="alignNode1" presStyleIdx="1" presStyleCnt="2"/>
      <dgm:spPr/>
    </dgm:pt>
    <dgm:pt modelId="{20E711A5-6744-5840-BDDE-215E9AE4B074}" type="pres">
      <dgm:prSet presAssocID="{7CF39DDF-4F64-4555-BD8A-6998FBD40BC3}" presName="horz1" presStyleCnt="0"/>
      <dgm:spPr/>
    </dgm:pt>
    <dgm:pt modelId="{E164352F-89F0-1947-9AB2-E4D017EEBD74}" type="pres">
      <dgm:prSet presAssocID="{7CF39DDF-4F64-4555-BD8A-6998FBD40BC3}" presName="tx1" presStyleLbl="revTx" presStyleIdx="1" presStyleCnt="2"/>
      <dgm:spPr/>
    </dgm:pt>
    <dgm:pt modelId="{E73464E2-A428-FC4C-9BC5-89B709BF9373}" type="pres">
      <dgm:prSet presAssocID="{7CF39DDF-4F64-4555-BD8A-6998FBD40BC3}" presName="vert1" presStyleCnt="0"/>
      <dgm:spPr/>
    </dgm:pt>
  </dgm:ptLst>
  <dgm:cxnLst>
    <dgm:cxn modelId="{A48C4646-2819-4032-8153-D319C41B04F6}" srcId="{8453A19E-0149-4083-9178-B9DCAE2B14C3}" destId="{1D6AF727-363A-4A46-AD53-3EAC1325B701}" srcOrd="0" destOrd="0" parTransId="{3574BBF5-8F89-4756-9910-66F32038D109}" sibTransId="{54C0E5A9-B5D1-40E3-A557-BDBC95B406C3}"/>
    <dgm:cxn modelId="{4B59C45A-ACB8-7944-85E6-EE7C85BA1C68}" type="presOf" srcId="{1D6AF727-363A-4A46-AD53-3EAC1325B701}" destId="{28137EA0-6D37-8D41-A431-9E43AF8216F0}" srcOrd="0" destOrd="0" presId="urn:microsoft.com/office/officeart/2008/layout/LinedList"/>
    <dgm:cxn modelId="{1FF8B75B-8124-F94E-AADD-0B7F75DAC6C7}" type="presOf" srcId="{7CF39DDF-4F64-4555-BD8A-6998FBD40BC3}" destId="{E164352F-89F0-1947-9AB2-E4D017EEBD74}" srcOrd="0" destOrd="0" presId="urn:microsoft.com/office/officeart/2008/layout/LinedList"/>
    <dgm:cxn modelId="{A6A6465C-742D-BC4B-8697-93DDD64832F6}" type="presOf" srcId="{8453A19E-0149-4083-9178-B9DCAE2B14C3}" destId="{7867BF3F-DC17-644B-884C-305721819DC8}" srcOrd="0" destOrd="0" presId="urn:microsoft.com/office/officeart/2008/layout/LinedList"/>
    <dgm:cxn modelId="{67CA11D0-7B4E-4804-A73B-066A976E6A29}" srcId="{8453A19E-0149-4083-9178-B9DCAE2B14C3}" destId="{7CF39DDF-4F64-4555-BD8A-6998FBD40BC3}" srcOrd="1" destOrd="0" parTransId="{F4948998-8CC2-4700-A321-0BE5D22B7E78}" sibTransId="{E941864B-E4F1-46E2-B460-CD27BB48D7DB}"/>
    <dgm:cxn modelId="{0910C215-475C-0241-A14D-63F6AF50D0AB}" type="presParOf" srcId="{7867BF3F-DC17-644B-884C-305721819DC8}" destId="{70ECAC56-BEEC-E742-9104-F71F00D105C3}" srcOrd="0" destOrd="0" presId="urn:microsoft.com/office/officeart/2008/layout/LinedList"/>
    <dgm:cxn modelId="{F98D4A2F-9DBC-AF4D-923F-BABAAF384039}" type="presParOf" srcId="{7867BF3F-DC17-644B-884C-305721819DC8}" destId="{BFF6A969-DCA3-094F-B265-D6F1650E2734}" srcOrd="1" destOrd="0" presId="urn:microsoft.com/office/officeart/2008/layout/LinedList"/>
    <dgm:cxn modelId="{1985AEB8-14FF-2E4B-8FE9-F713E2D85930}" type="presParOf" srcId="{BFF6A969-DCA3-094F-B265-D6F1650E2734}" destId="{28137EA0-6D37-8D41-A431-9E43AF8216F0}" srcOrd="0" destOrd="0" presId="urn:microsoft.com/office/officeart/2008/layout/LinedList"/>
    <dgm:cxn modelId="{EEB60DCF-3033-8C40-9641-FFF83E32EAF1}" type="presParOf" srcId="{BFF6A969-DCA3-094F-B265-D6F1650E2734}" destId="{878FC904-A2CE-7845-A54E-7145912828D5}" srcOrd="1" destOrd="0" presId="urn:microsoft.com/office/officeart/2008/layout/LinedList"/>
    <dgm:cxn modelId="{E39ABA30-2D04-1B47-B810-4A4E38D9F766}" type="presParOf" srcId="{7867BF3F-DC17-644B-884C-305721819DC8}" destId="{FF083E59-1DB5-E14E-BF3B-BD010CB19B0F}" srcOrd="2" destOrd="0" presId="urn:microsoft.com/office/officeart/2008/layout/LinedList"/>
    <dgm:cxn modelId="{6215E9EB-77A9-5942-80F1-8E305A318843}" type="presParOf" srcId="{7867BF3F-DC17-644B-884C-305721819DC8}" destId="{20E711A5-6744-5840-BDDE-215E9AE4B074}" srcOrd="3" destOrd="0" presId="urn:microsoft.com/office/officeart/2008/layout/LinedList"/>
    <dgm:cxn modelId="{46766363-476F-A648-ACB3-3B11B505D3DE}" type="presParOf" srcId="{20E711A5-6744-5840-BDDE-215E9AE4B074}" destId="{E164352F-89F0-1947-9AB2-E4D017EEBD74}" srcOrd="0" destOrd="0" presId="urn:microsoft.com/office/officeart/2008/layout/LinedList"/>
    <dgm:cxn modelId="{8FE3CF71-79FE-FA4D-831E-12DAD39C11F4}" type="presParOf" srcId="{20E711A5-6744-5840-BDDE-215E9AE4B074}" destId="{E73464E2-A428-FC4C-9BC5-89B709BF93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88DAC6-D823-4288-A02C-ECDEB6C3998D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DDEA3BF-E1D9-4BB9-BF94-F9D7CBAC42DD}">
      <dgm:prSet/>
      <dgm:spPr/>
      <dgm:t>
        <a:bodyPr/>
        <a:lstStyle/>
        <a:p>
          <a:r>
            <a:rPr lang="en-US"/>
            <a:t>This means using words like</a:t>
          </a:r>
        </a:p>
      </dgm:t>
    </dgm:pt>
    <dgm:pt modelId="{6D37C0A0-28A8-40AD-92B9-0E234CB7A490}" type="parTrans" cxnId="{C174D93A-0B89-4B2A-B366-CBF88DB5572C}">
      <dgm:prSet/>
      <dgm:spPr/>
      <dgm:t>
        <a:bodyPr/>
        <a:lstStyle/>
        <a:p>
          <a:endParaRPr lang="en-US"/>
        </a:p>
      </dgm:t>
    </dgm:pt>
    <dgm:pt modelId="{CE0C46EE-0BFA-4BB5-AE41-A17E11B5B531}" type="sibTrans" cxnId="{C174D93A-0B89-4B2A-B366-CBF88DB5572C}">
      <dgm:prSet/>
      <dgm:spPr/>
      <dgm:t>
        <a:bodyPr/>
        <a:lstStyle/>
        <a:p>
          <a:endParaRPr lang="en-US"/>
        </a:p>
      </dgm:t>
    </dgm:pt>
    <dgm:pt modelId="{F177740C-3409-4F60-ABCC-55F9190AE353}">
      <dgm:prSet/>
      <dgm:spPr/>
      <dgm:t>
        <a:bodyPr/>
        <a:lstStyle/>
        <a:p>
          <a:r>
            <a:rPr lang="en-US"/>
            <a:t>MAYBE…</a:t>
          </a:r>
        </a:p>
      </dgm:t>
    </dgm:pt>
    <dgm:pt modelId="{707E45CC-023A-4237-8C05-042C25B2FAC9}" type="parTrans" cxnId="{5DFAEE81-DCE2-481B-BA22-DFCEF9802AB6}">
      <dgm:prSet/>
      <dgm:spPr/>
      <dgm:t>
        <a:bodyPr/>
        <a:lstStyle/>
        <a:p>
          <a:endParaRPr lang="en-US"/>
        </a:p>
      </dgm:t>
    </dgm:pt>
    <dgm:pt modelId="{63533ADF-3940-4E19-8095-BBDD144ADF5C}" type="sibTrans" cxnId="{5DFAEE81-DCE2-481B-BA22-DFCEF9802AB6}">
      <dgm:prSet/>
      <dgm:spPr/>
      <dgm:t>
        <a:bodyPr/>
        <a:lstStyle/>
        <a:p>
          <a:endParaRPr lang="en-US"/>
        </a:p>
      </dgm:t>
    </dgm:pt>
    <dgm:pt modelId="{3D2DAF02-9750-426D-AEE0-8138561B6AB0}">
      <dgm:prSet/>
      <dgm:spPr/>
      <dgm:t>
        <a:bodyPr/>
        <a:lstStyle/>
        <a:p>
          <a:r>
            <a:rPr lang="en-US"/>
            <a:t>PERHAPS…</a:t>
          </a:r>
        </a:p>
      </dgm:t>
    </dgm:pt>
    <dgm:pt modelId="{6CEB4C6F-7B6D-45CA-9DF9-10CA17CA4994}" type="parTrans" cxnId="{FEE5BEFF-0E05-4797-BE74-98553C55E345}">
      <dgm:prSet/>
      <dgm:spPr/>
      <dgm:t>
        <a:bodyPr/>
        <a:lstStyle/>
        <a:p>
          <a:endParaRPr lang="en-US"/>
        </a:p>
      </dgm:t>
    </dgm:pt>
    <dgm:pt modelId="{91644C77-70C2-480D-813F-C96488360CC3}" type="sibTrans" cxnId="{FEE5BEFF-0E05-4797-BE74-98553C55E345}">
      <dgm:prSet/>
      <dgm:spPr/>
      <dgm:t>
        <a:bodyPr/>
        <a:lstStyle/>
        <a:p>
          <a:endParaRPr lang="en-US"/>
        </a:p>
      </dgm:t>
    </dgm:pt>
    <dgm:pt modelId="{322F0819-0D2F-449D-BCBE-6F7A688F833C}">
      <dgm:prSet/>
      <dgm:spPr/>
      <dgm:t>
        <a:bodyPr/>
        <a:lstStyle/>
        <a:p>
          <a:r>
            <a:rPr lang="en-US"/>
            <a:t>POSSIBLY…</a:t>
          </a:r>
        </a:p>
      </dgm:t>
    </dgm:pt>
    <dgm:pt modelId="{C9686CA3-4B8D-4125-B276-33E5831B1F48}" type="parTrans" cxnId="{A1ADF171-656E-43DA-AA1D-DA952409DC5A}">
      <dgm:prSet/>
      <dgm:spPr/>
      <dgm:t>
        <a:bodyPr/>
        <a:lstStyle/>
        <a:p>
          <a:endParaRPr lang="en-US"/>
        </a:p>
      </dgm:t>
    </dgm:pt>
    <dgm:pt modelId="{38E6DC0B-DB14-448B-81EF-2FB86F000C02}" type="sibTrans" cxnId="{A1ADF171-656E-43DA-AA1D-DA952409DC5A}">
      <dgm:prSet/>
      <dgm:spPr/>
      <dgm:t>
        <a:bodyPr/>
        <a:lstStyle/>
        <a:p>
          <a:endParaRPr lang="en-US"/>
        </a:p>
      </dgm:t>
    </dgm:pt>
    <dgm:pt modelId="{0E8CD9BC-EF8D-466F-8493-9BFC71D7D7BD}">
      <dgm:prSet/>
      <dgm:spPr/>
      <dgm:t>
        <a:bodyPr/>
        <a:lstStyle/>
        <a:p>
          <a:r>
            <a:rPr lang="en-US"/>
            <a:t>as you say your explanation</a:t>
          </a:r>
        </a:p>
      </dgm:t>
    </dgm:pt>
    <dgm:pt modelId="{A03AA3EF-9E97-462A-A0FE-2DEBE8740B2B}" type="parTrans" cxnId="{248884EE-85FE-4806-8A0E-79705A0159FB}">
      <dgm:prSet/>
      <dgm:spPr/>
      <dgm:t>
        <a:bodyPr/>
        <a:lstStyle/>
        <a:p>
          <a:endParaRPr lang="en-US"/>
        </a:p>
      </dgm:t>
    </dgm:pt>
    <dgm:pt modelId="{96F5C873-0C37-4179-9A03-EC83B83FCCFB}" type="sibTrans" cxnId="{248884EE-85FE-4806-8A0E-79705A0159FB}">
      <dgm:prSet/>
      <dgm:spPr/>
      <dgm:t>
        <a:bodyPr/>
        <a:lstStyle/>
        <a:p>
          <a:endParaRPr lang="en-US"/>
        </a:p>
      </dgm:t>
    </dgm:pt>
    <dgm:pt modelId="{AD866A9F-DEC3-9C49-9226-712CE55EEE35}" type="pres">
      <dgm:prSet presAssocID="{8288DAC6-D823-4288-A02C-ECDEB6C3998D}" presName="Name0" presStyleCnt="0">
        <dgm:presLayoutVars>
          <dgm:dir/>
          <dgm:animLvl val="lvl"/>
          <dgm:resizeHandles val="exact"/>
        </dgm:presLayoutVars>
      </dgm:prSet>
      <dgm:spPr/>
    </dgm:pt>
    <dgm:pt modelId="{DEE85562-1AF3-334C-8674-DE49688110F5}" type="pres">
      <dgm:prSet presAssocID="{0E8CD9BC-EF8D-466F-8493-9BFC71D7D7BD}" presName="boxAndChildren" presStyleCnt="0"/>
      <dgm:spPr/>
    </dgm:pt>
    <dgm:pt modelId="{539BFEB3-9F4C-174D-8655-2A73B4EF97DC}" type="pres">
      <dgm:prSet presAssocID="{0E8CD9BC-EF8D-466F-8493-9BFC71D7D7BD}" presName="parentTextBox" presStyleLbl="node1" presStyleIdx="0" presStyleCnt="2"/>
      <dgm:spPr/>
    </dgm:pt>
    <dgm:pt modelId="{6F25681B-AFBD-824E-B642-89BBA0F1FA1A}" type="pres">
      <dgm:prSet presAssocID="{CE0C46EE-0BFA-4BB5-AE41-A17E11B5B531}" presName="sp" presStyleCnt="0"/>
      <dgm:spPr/>
    </dgm:pt>
    <dgm:pt modelId="{4C028F0B-1D77-F94F-92A4-D52CB517AA3A}" type="pres">
      <dgm:prSet presAssocID="{7DDEA3BF-E1D9-4BB9-BF94-F9D7CBAC42DD}" presName="arrowAndChildren" presStyleCnt="0"/>
      <dgm:spPr/>
    </dgm:pt>
    <dgm:pt modelId="{D675D8FB-ADDA-CA4B-8E28-F25AAD3D9C47}" type="pres">
      <dgm:prSet presAssocID="{7DDEA3BF-E1D9-4BB9-BF94-F9D7CBAC42DD}" presName="parentTextArrow" presStyleLbl="node1" presStyleIdx="0" presStyleCnt="2"/>
      <dgm:spPr/>
    </dgm:pt>
    <dgm:pt modelId="{426FEE3A-FA5A-8944-AECC-64BCC46F5872}" type="pres">
      <dgm:prSet presAssocID="{7DDEA3BF-E1D9-4BB9-BF94-F9D7CBAC42DD}" presName="arrow" presStyleLbl="node1" presStyleIdx="1" presStyleCnt="2"/>
      <dgm:spPr/>
    </dgm:pt>
    <dgm:pt modelId="{90A6CDDC-20EE-D04E-B615-5AF697E94C0C}" type="pres">
      <dgm:prSet presAssocID="{7DDEA3BF-E1D9-4BB9-BF94-F9D7CBAC42DD}" presName="descendantArrow" presStyleCnt="0"/>
      <dgm:spPr/>
    </dgm:pt>
    <dgm:pt modelId="{2B3B9EEF-228C-C746-9A39-E65C12EC5AC3}" type="pres">
      <dgm:prSet presAssocID="{F177740C-3409-4F60-ABCC-55F9190AE353}" presName="childTextArrow" presStyleLbl="fgAccFollowNode1" presStyleIdx="0" presStyleCnt="3">
        <dgm:presLayoutVars>
          <dgm:bulletEnabled val="1"/>
        </dgm:presLayoutVars>
      </dgm:prSet>
      <dgm:spPr/>
    </dgm:pt>
    <dgm:pt modelId="{3C7969A0-FCE9-874F-9CCB-C56AE1EB92B1}" type="pres">
      <dgm:prSet presAssocID="{3D2DAF02-9750-426D-AEE0-8138561B6AB0}" presName="childTextArrow" presStyleLbl="fgAccFollowNode1" presStyleIdx="1" presStyleCnt="3">
        <dgm:presLayoutVars>
          <dgm:bulletEnabled val="1"/>
        </dgm:presLayoutVars>
      </dgm:prSet>
      <dgm:spPr/>
    </dgm:pt>
    <dgm:pt modelId="{43131DCF-FD0D-0B4C-8280-F4B728B90F7A}" type="pres">
      <dgm:prSet presAssocID="{322F0819-0D2F-449D-BCBE-6F7A688F833C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4DF2CF17-DA14-6D4D-931D-3009CCC851D5}" type="presOf" srcId="{0E8CD9BC-EF8D-466F-8493-9BFC71D7D7BD}" destId="{539BFEB3-9F4C-174D-8655-2A73B4EF97DC}" srcOrd="0" destOrd="0" presId="urn:microsoft.com/office/officeart/2005/8/layout/process4"/>
    <dgm:cxn modelId="{C174D93A-0B89-4B2A-B366-CBF88DB5572C}" srcId="{8288DAC6-D823-4288-A02C-ECDEB6C3998D}" destId="{7DDEA3BF-E1D9-4BB9-BF94-F9D7CBAC42DD}" srcOrd="0" destOrd="0" parTransId="{6D37C0A0-28A8-40AD-92B9-0E234CB7A490}" sibTransId="{CE0C46EE-0BFA-4BB5-AE41-A17E11B5B531}"/>
    <dgm:cxn modelId="{05A5D263-370A-4849-BC96-2463DBE3FECE}" type="presOf" srcId="{3D2DAF02-9750-426D-AEE0-8138561B6AB0}" destId="{3C7969A0-FCE9-874F-9CCB-C56AE1EB92B1}" srcOrd="0" destOrd="0" presId="urn:microsoft.com/office/officeart/2005/8/layout/process4"/>
    <dgm:cxn modelId="{A1ADF171-656E-43DA-AA1D-DA952409DC5A}" srcId="{7DDEA3BF-E1D9-4BB9-BF94-F9D7CBAC42DD}" destId="{322F0819-0D2F-449D-BCBE-6F7A688F833C}" srcOrd="2" destOrd="0" parTransId="{C9686CA3-4B8D-4125-B276-33E5831B1F48}" sibTransId="{38E6DC0B-DB14-448B-81EF-2FB86F000C02}"/>
    <dgm:cxn modelId="{75136F7C-F5D4-BF41-B12D-EAEC972E5E60}" type="presOf" srcId="{8288DAC6-D823-4288-A02C-ECDEB6C3998D}" destId="{AD866A9F-DEC3-9C49-9226-712CE55EEE35}" srcOrd="0" destOrd="0" presId="urn:microsoft.com/office/officeart/2005/8/layout/process4"/>
    <dgm:cxn modelId="{9755707D-84A5-844B-B54D-C8FC8BD389FD}" type="presOf" srcId="{322F0819-0D2F-449D-BCBE-6F7A688F833C}" destId="{43131DCF-FD0D-0B4C-8280-F4B728B90F7A}" srcOrd="0" destOrd="0" presId="urn:microsoft.com/office/officeart/2005/8/layout/process4"/>
    <dgm:cxn modelId="{5DFAEE81-DCE2-481B-BA22-DFCEF9802AB6}" srcId="{7DDEA3BF-E1D9-4BB9-BF94-F9D7CBAC42DD}" destId="{F177740C-3409-4F60-ABCC-55F9190AE353}" srcOrd="0" destOrd="0" parTransId="{707E45CC-023A-4237-8C05-042C25B2FAC9}" sibTransId="{63533ADF-3940-4E19-8095-BBDD144ADF5C}"/>
    <dgm:cxn modelId="{AB8F1E86-FAB5-D044-829A-5398F8EA29E4}" type="presOf" srcId="{7DDEA3BF-E1D9-4BB9-BF94-F9D7CBAC42DD}" destId="{D675D8FB-ADDA-CA4B-8E28-F25AAD3D9C47}" srcOrd="0" destOrd="0" presId="urn:microsoft.com/office/officeart/2005/8/layout/process4"/>
    <dgm:cxn modelId="{548059EC-9CCE-4344-84CF-5FCF7308F9B9}" type="presOf" srcId="{F177740C-3409-4F60-ABCC-55F9190AE353}" destId="{2B3B9EEF-228C-C746-9A39-E65C12EC5AC3}" srcOrd="0" destOrd="0" presId="urn:microsoft.com/office/officeart/2005/8/layout/process4"/>
    <dgm:cxn modelId="{248884EE-85FE-4806-8A0E-79705A0159FB}" srcId="{8288DAC6-D823-4288-A02C-ECDEB6C3998D}" destId="{0E8CD9BC-EF8D-466F-8493-9BFC71D7D7BD}" srcOrd="1" destOrd="0" parTransId="{A03AA3EF-9E97-462A-A0FE-2DEBE8740B2B}" sibTransId="{96F5C873-0C37-4179-9A03-EC83B83FCCFB}"/>
    <dgm:cxn modelId="{A29483FD-95CD-AF44-885D-B6BB49CC4DEB}" type="presOf" srcId="{7DDEA3BF-E1D9-4BB9-BF94-F9D7CBAC42DD}" destId="{426FEE3A-FA5A-8944-AECC-64BCC46F5872}" srcOrd="1" destOrd="0" presId="urn:microsoft.com/office/officeart/2005/8/layout/process4"/>
    <dgm:cxn modelId="{FEE5BEFF-0E05-4797-BE74-98553C55E345}" srcId="{7DDEA3BF-E1D9-4BB9-BF94-F9D7CBAC42DD}" destId="{3D2DAF02-9750-426D-AEE0-8138561B6AB0}" srcOrd="1" destOrd="0" parTransId="{6CEB4C6F-7B6D-45CA-9DF9-10CA17CA4994}" sibTransId="{91644C77-70C2-480D-813F-C96488360CC3}"/>
    <dgm:cxn modelId="{1138053F-DAC6-784A-B459-83E2B1A8ECDA}" type="presParOf" srcId="{AD866A9F-DEC3-9C49-9226-712CE55EEE35}" destId="{DEE85562-1AF3-334C-8674-DE49688110F5}" srcOrd="0" destOrd="0" presId="urn:microsoft.com/office/officeart/2005/8/layout/process4"/>
    <dgm:cxn modelId="{8B35429C-B820-2B44-A3FC-99B90DD206DB}" type="presParOf" srcId="{DEE85562-1AF3-334C-8674-DE49688110F5}" destId="{539BFEB3-9F4C-174D-8655-2A73B4EF97DC}" srcOrd="0" destOrd="0" presId="urn:microsoft.com/office/officeart/2005/8/layout/process4"/>
    <dgm:cxn modelId="{A4701661-9346-7841-A637-8AC84F4506A9}" type="presParOf" srcId="{AD866A9F-DEC3-9C49-9226-712CE55EEE35}" destId="{6F25681B-AFBD-824E-B642-89BBA0F1FA1A}" srcOrd="1" destOrd="0" presId="urn:microsoft.com/office/officeart/2005/8/layout/process4"/>
    <dgm:cxn modelId="{E807C6F2-5ADD-7D4A-92D7-C5F1EEF02FF2}" type="presParOf" srcId="{AD866A9F-DEC3-9C49-9226-712CE55EEE35}" destId="{4C028F0B-1D77-F94F-92A4-D52CB517AA3A}" srcOrd="2" destOrd="0" presId="urn:microsoft.com/office/officeart/2005/8/layout/process4"/>
    <dgm:cxn modelId="{43692E2D-15DE-E84B-ACEB-2981ED3095B3}" type="presParOf" srcId="{4C028F0B-1D77-F94F-92A4-D52CB517AA3A}" destId="{D675D8FB-ADDA-CA4B-8E28-F25AAD3D9C47}" srcOrd="0" destOrd="0" presId="urn:microsoft.com/office/officeart/2005/8/layout/process4"/>
    <dgm:cxn modelId="{318B5407-302C-5C4B-A5C6-D681273DA999}" type="presParOf" srcId="{4C028F0B-1D77-F94F-92A4-D52CB517AA3A}" destId="{426FEE3A-FA5A-8944-AECC-64BCC46F5872}" srcOrd="1" destOrd="0" presId="urn:microsoft.com/office/officeart/2005/8/layout/process4"/>
    <dgm:cxn modelId="{2BB193F4-7809-2A48-A60F-028B032FB887}" type="presParOf" srcId="{4C028F0B-1D77-F94F-92A4-D52CB517AA3A}" destId="{90A6CDDC-20EE-D04E-B615-5AF697E94C0C}" srcOrd="2" destOrd="0" presId="urn:microsoft.com/office/officeart/2005/8/layout/process4"/>
    <dgm:cxn modelId="{0A856442-C0ED-AD40-B4F5-BEFF0F102924}" type="presParOf" srcId="{90A6CDDC-20EE-D04E-B615-5AF697E94C0C}" destId="{2B3B9EEF-228C-C746-9A39-E65C12EC5AC3}" srcOrd="0" destOrd="0" presId="urn:microsoft.com/office/officeart/2005/8/layout/process4"/>
    <dgm:cxn modelId="{B84D65CF-CE62-C641-BEA3-8C8762763E83}" type="presParOf" srcId="{90A6CDDC-20EE-D04E-B615-5AF697E94C0C}" destId="{3C7969A0-FCE9-874F-9CCB-C56AE1EB92B1}" srcOrd="1" destOrd="0" presId="urn:microsoft.com/office/officeart/2005/8/layout/process4"/>
    <dgm:cxn modelId="{C22C8587-F920-B645-8219-BE484CEF1869}" type="presParOf" srcId="{90A6CDDC-20EE-D04E-B615-5AF697E94C0C}" destId="{43131DCF-FD0D-0B4C-8280-F4B728B90F7A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CAC56-BEEC-E742-9104-F71F00D105C3}">
      <dsp:nvSpPr>
        <dsp:cNvPr id="0" name=""/>
        <dsp:cNvSpPr/>
      </dsp:nvSpPr>
      <dsp:spPr>
        <a:xfrm>
          <a:off x="0" y="0"/>
          <a:ext cx="529166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37EA0-6D37-8D41-A431-9E43AF8216F0}">
      <dsp:nvSpPr>
        <dsp:cNvPr id="0" name=""/>
        <dsp:cNvSpPr/>
      </dsp:nvSpPr>
      <dsp:spPr>
        <a:xfrm>
          <a:off x="0" y="0"/>
          <a:ext cx="5291663" cy="1876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Asking questions and making observations is a way to discover mysteries other people might NEVER notice.</a:t>
          </a:r>
        </a:p>
      </dsp:txBody>
      <dsp:txXfrm>
        <a:off x="0" y="0"/>
        <a:ext cx="5291663" cy="1876424"/>
      </dsp:txXfrm>
    </dsp:sp>
    <dsp:sp modelId="{FF083E59-1DB5-E14E-BF3B-BD010CB19B0F}">
      <dsp:nvSpPr>
        <dsp:cNvPr id="0" name=""/>
        <dsp:cNvSpPr/>
      </dsp:nvSpPr>
      <dsp:spPr>
        <a:xfrm>
          <a:off x="0" y="1876424"/>
          <a:ext cx="529166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4352F-89F0-1947-9AB2-E4D017EEBD74}">
      <dsp:nvSpPr>
        <dsp:cNvPr id="0" name=""/>
        <dsp:cNvSpPr/>
      </dsp:nvSpPr>
      <dsp:spPr>
        <a:xfrm>
          <a:off x="0" y="1876424"/>
          <a:ext cx="5291663" cy="1876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Ask as many questions as you can – keep asking as you continue to observe.</a:t>
          </a:r>
        </a:p>
      </dsp:txBody>
      <dsp:txXfrm>
        <a:off x="0" y="1876424"/>
        <a:ext cx="5291663" cy="1876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BFEB3-9F4C-174D-8655-2A73B4EF97DC}">
      <dsp:nvSpPr>
        <dsp:cNvPr id="0" name=""/>
        <dsp:cNvSpPr/>
      </dsp:nvSpPr>
      <dsp:spPr>
        <a:xfrm>
          <a:off x="0" y="3558996"/>
          <a:ext cx="7242048" cy="23350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as you say your explanation</a:t>
          </a:r>
        </a:p>
      </dsp:txBody>
      <dsp:txXfrm>
        <a:off x="0" y="3558996"/>
        <a:ext cx="7242048" cy="2335087"/>
      </dsp:txXfrm>
    </dsp:sp>
    <dsp:sp modelId="{426FEE3A-FA5A-8944-AECC-64BCC46F5872}">
      <dsp:nvSpPr>
        <dsp:cNvPr id="0" name=""/>
        <dsp:cNvSpPr/>
      </dsp:nvSpPr>
      <dsp:spPr>
        <a:xfrm rot="10800000">
          <a:off x="0" y="2659"/>
          <a:ext cx="7242048" cy="359136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This means using words like</a:t>
          </a:r>
        </a:p>
      </dsp:txBody>
      <dsp:txXfrm rot="-10800000">
        <a:off x="0" y="2659"/>
        <a:ext cx="7242048" cy="1260568"/>
      </dsp:txXfrm>
    </dsp:sp>
    <dsp:sp modelId="{2B3B9EEF-228C-C746-9A39-E65C12EC5AC3}">
      <dsp:nvSpPr>
        <dsp:cNvPr id="0" name=""/>
        <dsp:cNvSpPr/>
      </dsp:nvSpPr>
      <dsp:spPr>
        <a:xfrm>
          <a:off x="3536" y="1263227"/>
          <a:ext cx="2411658" cy="107381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MAYBE…</a:t>
          </a:r>
        </a:p>
      </dsp:txBody>
      <dsp:txXfrm>
        <a:off x="3536" y="1263227"/>
        <a:ext cx="2411658" cy="1073817"/>
      </dsp:txXfrm>
    </dsp:sp>
    <dsp:sp modelId="{3C7969A0-FCE9-874F-9CCB-C56AE1EB92B1}">
      <dsp:nvSpPr>
        <dsp:cNvPr id="0" name=""/>
        <dsp:cNvSpPr/>
      </dsp:nvSpPr>
      <dsp:spPr>
        <a:xfrm>
          <a:off x="2415194" y="1263227"/>
          <a:ext cx="2411658" cy="107381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PERHAPS…</a:t>
          </a:r>
        </a:p>
      </dsp:txBody>
      <dsp:txXfrm>
        <a:off x="2415194" y="1263227"/>
        <a:ext cx="2411658" cy="1073817"/>
      </dsp:txXfrm>
    </dsp:sp>
    <dsp:sp modelId="{43131DCF-FD0D-0B4C-8280-F4B728B90F7A}">
      <dsp:nvSpPr>
        <dsp:cNvPr id="0" name=""/>
        <dsp:cNvSpPr/>
      </dsp:nvSpPr>
      <dsp:spPr>
        <a:xfrm>
          <a:off x="4826853" y="1263227"/>
          <a:ext cx="2411658" cy="107381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POSSIBLY…</a:t>
          </a:r>
        </a:p>
      </dsp:txBody>
      <dsp:txXfrm>
        <a:off x="4826853" y="1263227"/>
        <a:ext cx="2411658" cy="1073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C52B4-3927-0E46-9CC1-5B566ED41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5E808-FCC3-344E-99BF-870C391A8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7697D-E4A9-5B4E-8ED7-90773C8B9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662E-FAF4-44BC-88B5-85A7CBFB6D30}" type="datetime1">
              <a:rPr lang="en-US" smtClean="0"/>
              <a:pPr/>
              <a:t>4/20/21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95C6B-B277-F648-825B-5E630161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3877D-BD6A-804C-B61C-890B5C7FB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0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A4CF-1BBF-6445-AE83-3CBBA9C03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DABA6-4524-474C-9422-25B7F5DB4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A05EC-A125-A54F-8E6F-27F52187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83D00-794D-C443-B235-5BC683FFD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4CCF4-C357-B443-8D90-55A6BCF7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3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42A323-B6CC-EC4A-B2ED-D7E4753EFC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D4480F-3638-4A4B-8A3A-641370DD5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DF803-3B49-7B40-92DC-343DB3E1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1314-B1B3-B24B-AAC3-DAC5EFA3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0877D-97D5-8443-9C6C-51811F8C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5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72E3D-E064-3A49-B974-224AB7D2A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B32AC-0A96-2D41-A881-DBAB3A2DA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AA1B7-DC69-1748-9362-EA3670FF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4/20/21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E76AC-4219-254C-A435-8A1D88432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FC5CC-8FB7-3746-AAE4-988A00C0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7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1B3C8-5E38-0842-808C-13B5E73B3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C2ED0-FE04-8340-8972-34124B9D3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34CDB-2243-D04F-A19B-4F1FB8E50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C5E7A-1FCE-8A46-8FB9-DEE20C31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ED454-559C-D347-A2EA-F0165F2E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B260E-EA73-174D-9850-16877985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C94E0-34A7-1246-8949-37878FDA3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A79D6D-3F56-304A-9135-BAE34449F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3D9C3-853D-6F41-9CBB-834D531DC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7AB58-7B38-6D4A-9C78-B15BD121C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B23F9-0DBD-3F48-895F-DA9923402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0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E7734-8D2A-1546-BA32-7B049573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36885-6006-C84E-BD94-EAA5D22E8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49290-F46D-A147-9F32-34C0F8DE2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4DBD5E-627C-3745-A494-1F4959A041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A25FA5-5312-194B-B2CD-1786254CCC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0F7B36-E311-FD43-AB18-043FAF56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4/20/21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A32207-BA1F-7D49-B87B-B6B9FC427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AD6D37-440A-BF49-9B77-C5C0CB88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8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FD70-0C24-C142-8AA1-84BE40765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7519F4-F6C7-4741-888B-98B65C37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4/20/21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3E0F6E-4EAF-8E48-B4C3-C9731518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F59C0-0D08-D54C-8515-AAFCED2B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1AED1A-5E76-ED4D-913E-F06F4675F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4/20/21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3A9CB1-7A93-944D-B69E-9461E275E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1D8A9-5F01-F042-A49A-187F6B4C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8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1B2D-0F2F-1049-ACE8-39403F110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5A206-EB46-0D47-82ED-E6F1ABFF7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A7F49-577A-4D41-BC2B-3558C5D24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A4C7F-25A6-3046-BB60-28017033D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75B8B-1DE4-AD4E-B065-4F76A60C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44991-78EB-3240-8CD7-C3F08BB55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2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09CCA-F8DB-C94D-9E49-2F6B8D9CA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1FF08C-9545-E74B-AC28-1E0C48CE92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E3D19-6FFC-6F4C-BF92-49ED8CC00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970B8-82C4-E648-959C-20ECF2C7E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AB951-4FCD-2C4D-B3C7-48F7454F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123D8-603E-D341-A461-CD2AB966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3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F01962-FBD0-944B-9347-EFC9C79A1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FAFC4-870E-324E-A1E5-6BFD53292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7CD4B-467E-7042-9810-E816B234EE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4/20/21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0F9F7-3C91-2B4A-A3FF-8A4B5E4F2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027A9-E0EA-9143-8C7F-04503ACF9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1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522810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8431F-0415-E74F-8D59-6AF8E3C3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2831" y="681037"/>
            <a:ext cx="3738779" cy="1788811"/>
          </a:xfrm>
        </p:spPr>
        <p:txBody>
          <a:bodyPr>
            <a:normAutofit/>
          </a:bodyPr>
          <a:lstStyle/>
          <a:p>
            <a:r>
              <a:rPr lang="en-US" sz="4000" b="1">
                <a:latin typeface="+mn-lt"/>
              </a:rPr>
              <a:t>LESSON 13 MYSTERIES AND EXPLANATIONS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5DD0F-955C-2A44-AF30-7205309D2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2831" y="2630161"/>
            <a:ext cx="3738780" cy="3546801"/>
          </a:xfrm>
        </p:spPr>
        <p:txBody>
          <a:bodyPr>
            <a:normAutofit/>
          </a:bodyPr>
          <a:lstStyle/>
          <a:p>
            <a:r>
              <a:rPr lang="en-US" b="1" dirty="0"/>
              <a:t>Explore nature while digging deep into curiosity. Propose and refine questions and pose possible explanations for what you see, </a:t>
            </a:r>
            <a:r>
              <a:rPr lang="en-US" b="1" u="sng" dirty="0"/>
              <a:t>without the need to be right!</a:t>
            </a:r>
          </a:p>
          <a:p>
            <a:endParaRPr lang="en-US" sz="2000" dirty="0"/>
          </a:p>
        </p:txBody>
      </p:sp>
      <p:pic>
        <p:nvPicPr>
          <p:cNvPr id="4" name="Picture 3" descr="A picture containing grass, sky, outdoor, megalith&#10;&#10;Description automatically generated">
            <a:extLst>
              <a:ext uri="{FF2B5EF4-FFF2-40B4-BE49-F238E27FC236}">
                <a16:creationId xmlns:a16="http://schemas.microsoft.com/office/drawing/2014/main" id="{AF16BA32-5EA1-4342-9F1D-967027AC28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34" r="4443" b="-1"/>
          <a:stretch/>
        </p:blipFill>
        <p:spPr>
          <a:xfrm>
            <a:off x="479278" y="484633"/>
            <a:ext cx="6542215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1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01E1A6-F3B9-504F-904B-1ED95D69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824" cy="525637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Use the </a:t>
            </a:r>
            <a:r>
              <a:rPr lang="en-US" b="1" i="1">
                <a:solidFill>
                  <a:schemeClr val="bg1"/>
                </a:solidFill>
              </a:rPr>
              <a:t>language of uncertainty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C1CEB8-DDA4-42D8-8DA6-B814D1BC37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792082"/>
              </p:ext>
            </p:extLst>
          </p:nvPr>
        </p:nvGraphicFramePr>
        <p:xfrm>
          <a:off x="4517136" y="303591"/>
          <a:ext cx="7242048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8876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0E73A-2D87-AD48-864B-0C8CA841B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/>
              <a:t>Go back to your observation…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3A7E-CA36-DD4A-A920-D1D0576F1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dirty="0"/>
              <a:t>With your partner:</a:t>
            </a:r>
          </a:p>
          <a:p>
            <a:pPr lvl="1"/>
            <a:r>
              <a:rPr lang="en-US" sz="2800" dirty="0"/>
              <a:t>Now come up with several explanations about your small object.</a:t>
            </a:r>
          </a:p>
          <a:p>
            <a:pPr lvl="1"/>
            <a:r>
              <a:rPr lang="en-US" sz="2800" dirty="0"/>
              <a:t>Make sure you use the </a:t>
            </a:r>
            <a:r>
              <a:rPr lang="en-US" sz="2800" b="1" i="1" dirty="0"/>
              <a:t>language of uncertainty </a:t>
            </a:r>
            <a:r>
              <a:rPr lang="en-US" sz="2800" dirty="0"/>
              <a:t>and base your explanations on </a:t>
            </a:r>
            <a:r>
              <a:rPr lang="en-US" sz="2800" b="1" dirty="0"/>
              <a:t>evidence</a:t>
            </a:r>
            <a:r>
              <a:rPr lang="en-US" sz="2800" dirty="0"/>
              <a:t>.</a:t>
            </a:r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B93AAD4C-F64F-4765-90DC-9F5836B20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80" r="1430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19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704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46D59-3CE4-4142-9334-2C42EA95A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do this in your journals on your own</a:t>
            </a:r>
          </a:p>
        </p:txBody>
      </p:sp>
      <p:pic>
        <p:nvPicPr>
          <p:cNvPr id="7" name="Picture 6" descr="A grassy field with trees and rocks&#10;&#10;Description automatically generated with low confidence">
            <a:extLst>
              <a:ext uri="{FF2B5EF4-FFF2-40B4-BE49-F238E27FC236}">
                <a16:creationId xmlns:a16="http://schemas.microsoft.com/office/drawing/2014/main" id="{EEFFC64C-CED8-E245-8378-B94521FAA6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8ECBA-50D3-9344-AED8-AF7BB28AB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Head your journal with metadata</a:t>
            </a:r>
          </a:p>
          <a:p>
            <a:r>
              <a:rPr lang="en-US" sz="3200" dirty="0"/>
              <a:t>Find another interesting mystery</a:t>
            </a:r>
          </a:p>
          <a:p>
            <a:r>
              <a:rPr lang="en-US" sz="3200" dirty="0"/>
              <a:t>Go back and forth between making observations, asking questions and coming up with explanations.</a:t>
            </a:r>
          </a:p>
          <a:p>
            <a:pPr lvl="1"/>
            <a:r>
              <a:rPr lang="en-US" sz="3200" dirty="0"/>
              <a:t>ABC, 123, </a:t>
            </a:r>
          </a:p>
          <a:p>
            <a:r>
              <a:rPr lang="en-US" sz="3200" dirty="0"/>
              <a:t>If you’re able to answer questions through observation right away, </a:t>
            </a:r>
            <a:r>
              <a:rPr lang="en-US" sz="3200" b="1" dirty="0"/>
              <a:t>go</a:t>
            </a:r>
            <a:r>
              <a:rPr lang="en-US" sz="3200" dirty="0"/>
              <a:t> </a:t>
            </a:r>
            <a:r>
              <a:rPr lang="en-US" sz="3200" b="1" dirty="0"/>
              <a:t>for it</a:t>
            </a:r>
            <a:r>
              <a:rPr lang="en-US" sz="3200" dirty="0"/>
              <a:t>, </a:t>
            </a:r>
          </a:p>
          <a:p>
            <a:r>
              <a:rPr lang="en-US" sz="3200" dirty="0"/>
              <a:t>Then ask another question.</a:t>
            </a:r>
          </a:p>
          <a:p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CA2D251-3B99-6942-B165-E56CFB359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74" y="3890962"/>
            <a:ext cx="439737" cy="4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21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C8BFF-46D4-F94C-A259-178FE770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sz="5400"/>
              <a:t>Do it YOUR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CB46A-7740-1E45-994E-E10806BA9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200"/>
              <a:t>You don’t need to be rigid about it or always go in that same order.</a:t>
            </a:r>
          </a:p>
          <a:p>
            <a:r>
              <a:rPr lang="en-US" sz="2200"/>
              <a:t>You might ask a bunch of questions then come up with many different explanations.</a:t>
            </a:r>
          </a:p>
          <a:p>
            <a:r>
              <a:rPr lang="en-US" sz="2200"/>
              <a:t>Your explanations might lead you to make more observations, then come up with another question.</a:t>
            </a:r>
          </a:p>
          <a:p>
            <a:r>
              <a:rPr lang="en-US" sz="2200"/>
              <a:t>Remember to use the </a:t>
            </a:r>
            <a:r>
              <a:rPr lang="en-US" sz="2200" b="1" i="1"/>
              <a:t>language of uncertainty</a:t>
            </a:r>
          </a:p>
          <a:p>
            <a:pPr lvl="1"/>
            <a:r>
              <a:rPr lang="en-US" sz="2200"/>
              <a:t>Make more than one explanation for a phenomenon.</a:t>
            </a:r>
          </a:p>
          <a:p>
            <a:endParaRPr lang="en-US" sz="2200" b="1" i="1"/>
          </a:p>
        </p:txBody>
      </p:sp>
      <p:pic>
        <p:nvPicPr>
          <p:cNvPr id="5" name="Picture 4" descr="A picture containing mountain, outdoor, sky, grass&#10;&#10;Description automatically generated">
            <a:extLst>
              <a:ext uri="{FF2B5EF4-FFF2-40B4-BE49-F238E27FC236}">
                <a16:creationId xmlns:a16="http://schemas.microsoft.com/office/drawing/2014/main" id="{EDF73FC9-A48E-8541-AE42-AE711B127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32" r="3557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83609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76BA8-FBD4-ED44-A286-56AD67A4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THE BEST PART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440ED-9970-9D4A-B64E-6764DC8D9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 don’t have to be right. </a:t>
            </a:r>
          </a:p>
          <a:p>
            <a:r>
              <a:rPr lang="en-US" dirty="0"/>
              <a:t>But you do have to think carefully and be sure to support your explanations with evidence. </a:t>
            </a:r>
          </a:p>
          <a:p>
            <a:r>
              <a:rPr lang="en-US" b="1" dirty="0"/>
              <a:t>Have FUN with it.</a:t>
            </a:r>
          </a:p>
          <a:p>
            <a:r>
              <a:rPr lang="en-US" dirty="0"/>
              <a:t>Share your interesting and exiting explanations with someone. Together, decide which explanation seems most likely based on the evidence.</a:t>
            </a:r>
          </a:p>
          <a:p>
            <a:endParaRPr lang="en-US" sz="2000" dirty="0"/>
          </a:p>
        </p:txBody>
      </p:sp>
      <p:pic>
        <p:nvPicPr>
          <p:cNvPr id="5" name="Picture 4" descr="A yellow flower in the grass&#10;&#10;Description automatically generated with low confidence">
            <a:extLst>
              <a:ext uri="{FF2B5EF4-FFF2-40B4-BE49-F238E27FC236}">
                <a16:creationId xmlns:a16="http://schemas.microsoft.com/office/drawing/2014/main" id="{E6D3E80C-5D1E-5D41-9109-2D0FE96220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87" r="732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199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709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ekend Diversion: Spider Webs... on drugs? | ScienceBlogs">
            <a:extLst>
              <a:ext uri="{FF2B5EF4-FFF2-40B4-BE49-F238E27FC236}">
                <a16:creationId xmlns:a16="http://schemas.microsoft.com/office/drawing/2014/main" id="{F671A3BD-4407-CA4C-82EE-CF0C0A7AB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1310" b="2050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7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64EF01-7968-F747-90D1-B91B18A48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985" y="640263"/>
            <a:ext cx="3759240" cy="1344975"/>
          </a:xfrm>
        </p:spPr>
        <p:txBody>
          <a:bodyPr>
            <a:normAutofit/>
          </a:bodyPr>
          <a:lstStyle/>
          <a:p>
            <a:r>
              <a:rPr lang="en-US" sz="4000"/>
              <a:t>Make a “Why Web”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CB2D8-F186-BB4A-8AC3-0A9497F00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2064" y="2121762"/>
            <a:ext cx="4166536" cy="4095975"/>
          </a:xfrm>
        </p:spPr>
        <p:txBody>
          <a:bodyPr>
            <a:noAutofit/>
          </a:bodyPr>
          <a:lstStyle/>
          <a:p>
            <a:r>
              <a:rPr lang="en-US" sz="2400" dirty="0"/>
              <a:t>Choose one of your questions, for which you can think of more than one explanation for a phenomena and write it in the middle of your next journal page.</a:t>
            </a:r>
          </a:p>
          <a:p>
            <a:r>
              <a:rPr lang="en-US" sz="2400" dirty="0"/>
              <a:t>Write down possible explanations in your journal. </a:t>
            </a:r>
          </a:p>
          <a:p>
            <a:pPr lvl="1"/>
            <a:r>
              <a:rPr lang="en-US" dirty="0"/>
              <a:t>You don’t have to be right.</a:t>
            </a:r>
          </a:p>
          <a:p>
            <a:pPr lvl="1"/>
            <a:r>
              <a:rPr lang="en-US" dirty="0"/>
              <a:t>Be creative.</a:t>
            </a:r>
          </a:p>
        </p:txBody>
      </p:sp>
    </p:spTree>
    <p:extLst>
      <p:ext uri="{BB962C8B-B14F-4D97-AF65-F5344CB8AC3E}">
        <p14:creationId xmlns:p14="http://schemas.microsoft.com/office/powerpoint/2010/main" val="3116839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744B0D-E0CD-1845-A009-8D2BB0B1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56" y="321211"/>
            <a:ext cx="10762488" cy="1207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BYE FOR NOW. THANKS FOR JOINING ME.</a:t>
            </a:r>
          </a:p>
        </p:txBody>
      </p:sp>
      <p:pic>
        <p:nvPicPr>
          <p:cNvPr id="6" name="Picture 5" descr="A picture containing text, bed, nature&#10;&#10;Description automatically generated">
            <a:extLst>
              <a:ext uri="{FF2B5EF4-FFF2-40B4-BE49-F238E27FC236}">
                <a16:creationId xmlns:a16="http://schemas.microsoft.com/office/drawing/2014/main" id="{223C12CE-13AB-924D-AD32-39CB884120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5" r="1336" b="-1"/>
          <a:stretch/>
        </p:blipFill>
        <p:spPr>
          <a:xfrm>
            <a:off x="609600" y="2423680"/>
            <a:ext cx="5212080" cy="3856948"/>
          </a:xfrm>
          <a:prstGeom prst="rect">
            <a:avLst/>
          </a:prstGeom>
        </p:spPr>
      </p:pic>
      <p:cxnSp>
        <p:nvCxnSpPr>
          <p:cNvPr id="15" name="Straight Connector 12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3354776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ush with purple flowers&#10;&#10;Description automatically generated with low confidence">
            <a:extLst>
              <a:ext uri="{FF2B5EF4-FFF2-40B4-BE49-F238E27FC236}">
                <a16:creationId xmlns:a16="http://schemas.microsoft.com/office/drawing/2014/main" id="{CAB58B27-418B-604C-9218-79C3BCF45F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58" r="2" b="34634"/>
          <a:stretch/>
        </p:blipFill>
        <p:spPr>
          <a:xfrm>
            <a:off x="6370320" y="2423040"/>
            <a:ext cx="5212080" cy="38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20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37989554-E531-436A-B919-9486FF3BCC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B8563-4711-3843-8478-C2F2C4624E2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671513"/>
            <a:ext cx="5257800" cy="550545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dirty="0"/>
              <a:t>Asking questions, finding mysteries, and making explanations are fun and creative ways to interact with nature.</a:t>
            </a:r>
          </a:p>
          <a:p>
            <a:r>
              <a:rPr lang="en-US" sz="3200" dirty="0"/>
              <a:t>Start making explanations about your questions and observations</a:t>
            </a:r>
          </a:p>
          <a:p>
            <a:r>
              <a:rPr lang="en-US" sz="3200" dirty="0"/>
              <a:t>By being curious, asking questions, and making explanations, you have the basic scientific inquiry skills.</a:t>
            </a:r>
          </a:p>
        </p:txBody>
      </p:sp>
    </p:spTree>
    <p:extLst>
      <p:ext uri="{BB962C8B-B14F-4D97-AF65-F5344CB8AC3E}">
        <p14:creationId xmlns:p14="http://schemas.microsoft.com/office/powerpoint/2010/main" val="269185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D68A9C-BE91-0E48-9C86-17FEFFB6F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300796"/>
            <a:ext cx="6586491" cy="1997235"/>
          </a:xfrm>
        </p:spPr>
        <p:txBody>
          <a:bodyPr anchor="b">
            <a:normAutofit fontScale="90000"/>
          </a:bodyPr>
          <a:lstStyle/>
          <a:p>
            <a:r>
              <a:rPr lang="en-US" b="1" dirty="0"/>
              <a:t>Think Like a Scientist</a:t>
            </a:r>
            <a:br>
              <a:rPr lang="en-US" sz="3600" b="1" dirty="0"/>
            </a:br>
            <a:r>
              <a:rPr lang="en-US" sz="3600" b="1" dirty="0"/>
              <a:t> </a:t>
            </a:r>
            <a:br>
              <a:rPr lang="en-US" sz="3600" b="1" dirty="0"/>
            </a:br>
            <a:r>
              <a:rPr lang="en-US" sz="3600" b="1" dirty="0"/>
              <a:t>Ask Questions; Look for Evidence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B11E78-F3D1-1D42-BF29-206122850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298032"/>
            <a:ext cx="6586489" cy="3925788"/>
          </a:xfrm>
        </p:spPr>
        <p:txBody>
          <a:bodyPr>
            <a:noAutofit/>
          </a:bodyPr>
          <a:lstStyle/>
          <a:p>
            <a:r>
              <a:rPr lang="en-US" sz="2400" dirty="0"/>
              <a:t>Scientists come up with questions, explore mysteries, and make explanations too.</a:t>
            </a:r>
          </a:p>
          <a:p>
            <a:r>
              <a:rPr lang="en-US" sz="2400" dirty="0"/>
              <a:t>Science is about trying to find the best explanation based on all the </a:t>
            </a:r>
            <a:r>
              <a:rPr lang="en-US" sz="2400" u="sng" dirty="0"/>
              <a:t>available evidence</a:t>
            </a:r>
            <a:r>
              <a:rPr lang="en-US" sz="2400" dirty="0"/>
              <a:t>, so scientists spend a lot longer, usually months or years, doing research and testing and considering different explanations.</a:t>
            </a:r>
          </a:p>
          <a:p>
            <a:r>
              <a:rPr lang="en-US" sz="2400" dirty="0"/>
              <a:t>When scientists come upon evidence that contradicts their explanation, they stay open minded and are willing to change their thinking and listen to ideas. </a:t>
            </a:r>
          </a:p>
        </p:txBody>
      </p:sp>
      <p:pic>
        <p:nvPicPr>
          <p:cNvPr id="8" name="Picture 6" descr="Question mark on green pastel background">
            <a:extLst>
              <a:ext uri="{FF2B5EF4-FFF2-40B4-BE49-F238E27FC236}">
                <a16:creationId xmlns:a16="http://schemas.microsoft.com/office/drawing/2014/main" id="{A17652D3-D660-4346-A3D6-0D0E0B521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48" r="465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89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635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292CF-564A-DA44-AD5B-7E5D58D16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/>
              <a:t>Procedure Summary</a:t>
            </a:r>
          </a:p>
        </p:txBody>
      </p:sp>
      <p:pic>
        <p:nvPicPr>
          <p:cNvPr id="5" name="Picture 4" descr="A picture containing outdoor, tree, ground, grass&#10;&#10;Description automatically generated">
            <a:extLst>
              <a:ext uri="{FF2B5EF4-FFF2-40B4-BE49-F238E27FC236}">
                <a16:creationId xmlns:a16="http://schemas.microsoft.com/office/drawing/2014/main" id="{87AC317F-1CC6-DD41-9F27-1D7246E11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45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D1995-46CA-6641-ACDC-FA61B31F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1800"/>
              <a:t>Make observations</a:t>
            </a:r>
          </a:p>
          <a:p>
            <a:pPr marL="514350" indent="-514350">
              <a:buAutoNum type="arabicPeriod"/>
            </a:pPr>
            <a:r>
              <a:rPr lang="en-US" sz="1800"/>
              <a:t>Ask questions and look for mysteries.</a:t>
            </a:r>
          </a:p>
          <a:p>
            <a:pPr marL="514350" indent="-514350">
              <a:buAutoNum type="arabicPeriod"/>
            </a:pPr>
            <a:r>
              <a:rPr lang="en-US" sz="1800"/>
              <a:t>Make multiple possible explanations about your obervations or mysteries.</a:t>
            </a:r>
          </a:p>
          <a:p>
            <a:pPr marL="514350" indent="-514350">
              <a:buAutoNum type="arabicPeriod"/>
            </a:pPr>
            <a:r>
              <a:rPr lang="en-US" sz="1800"/>
              <a:t>Support your explanations </a:t>
            </a:r>
            <a:r>
              <a:rPr lang="en-US" sz="1800" u="sng"/>
              <a:t>with evidence.</a:t>
            </a:r>
          </a:p>
        </p:txBody>
      </p:sp>
    </p:spTree>
    <p:extLst>
      <p:ext uri="{BB962C8B-B14F-4D97-AF65-F5344CB8AC3E}">
        <p14:creationId xmlns:p14="http://schemas.microsoft.com/office/powerpoint/2010/main" val="244798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56BB6-7E40-7E4B-9522-ED58E7A93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/>
              <a:t>With a partner…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9EC3A-0B6D-B546-99A5-F27BF6DBD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1600" dirty="0"/>
              <a:t>Start by taking a couple moments to make observations of a leaf or other small part of nature.</a:t>
            </a:r>
          </a:p>
          <a:p>
            <a:pPr lvl="1"/>
            <a:r>
              <a:rPr lang="en-US" sz="1600" dirty="0"/>
              <a:t>With your partner, talk out loud about your observations (I notice…)</a:t>
            </a:r>
          </a:p>
          <a:p>
            <a:pPr lvl="2"/>
            <a:r>
              <a:rPr lang="en-US" sz="1600" dirty="0"/>
              <a:t>“I notice this leaf has small brown spots on it.” “ I notice the edges have ridges.”</a:t>
            </a:r>
          </a:p>
          <a:p>
            <a:r>
              <a:rPr lang="en-US" sz="1600" dirty="0"/>
              <a:t>Next, ask questions based on your observations or “It reminds me </a:t>
            </a:r>
            <a:r>
              <a:rPr lang="en-US" sz="1600" dirty="0" err="1"/>
              <a:t>of’s</a:t>
            </a:r>
            <a:r>
              <a:rPr lang="en-US" sz="1600" dirty="0"/>
              <a:t>.”</a:t>
            </a:r>
          </a:p>
          <a:p>
            <a:pPr lvl="1"/>
            <a:r>
              <a:rPr lang="en-US" sz="1600" dirty="0"/>
              <a:t>“I wonder what caused those brown spots.” “I wonder if those spots occur on top of the leaf or are eaten into the leaf.” “The pointed edges remind me of thorns.”</a:t>
            </a:r>
          </a:p>
          <a:p>
            <a:pPr lvl="1"/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You don’t need a partner to do this, but it’s fun to observe and discover together. You’ll be surprised how much more you’ll notice together.</a:t>
            </a:r>
          </a:p>
        </p:txBody>
      </p:sp>
      <p:pic>
        <p:nvPicPr>
          <p:cNvPr id="5" name="Picture 4" descr="A grassy field with trees and rocks&#10;&#10;Description automatically generated with low confidence">
            <a:extLst>
              <a:ext uri="{FF2B5EF4-FFF2-40B4-BE49-F238E27FC236}">
                <a16:creationId xmlns:a16="http://schemas.microsoft.com/office/drawing/2014/main" id="{278E45FC-1942-A04F-A5E8-3CA62D953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98" r="2940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9A7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062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BEFC2B-4DA9-A24F-8D89-85D5455E9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/>
              <a:t>Discovering mysteries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763584-B339-45CC-B4B0-BC44BDA6A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9" r="4490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3E83F90D-10C0-4B6A-9B5E-A89AE17153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057654"/>
              </p:ext>
            </p:extLst>
          </p:nvPr>
        </p:nvGraphicFramePr>
        <p:xfrm>
          <a:off x="6417734" y="2614612"/>
          <a:ext cx="5291663" cy="375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3855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303F5-C50F-054A-8E73-037EEA31E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3700"/>
              <a:t>You can try to answer questions by making more observations.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D8B5E-6A9C-114A-9338-15CC6FF76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dirty="0"/>
              <a:t>You might be able to answer some of your questions right away by making more observations:</a:t>
            </a:r>
          </a:p>
          <a:p>
            <a:pPr lvl="1"/>
            <a:r>
              <a:rPr lang="en-US" sz="2800" dirty="0"/>
              <a:t>“I wonder if other leaves on this plant have the same spotted pattern.”</a:t>
            </a:r>
          </a:p>
          <a:p>
            <a:r>
              <a:rPr lang="en-US" dirty="0"/>
              <a:t>If you ask questions that you can answer through more observations, GO FOR IT!</a:t>
            </a:r>
          </a:p>
        </p:txBody>
      </p:sp>
      <p:pic>
        <p:nvPicPr>
          <p:cNvPr id="5" name="Picture 4" descr="A grassy field with trees and hill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2E12E385-42D5-0C4E-80D5-077548B04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49" r="3125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DCC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752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2841A-58BA-0045-B25C-1572E8D1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2800" b="1" dirty="0"/>
              <a:t>It’s fun to come up with explanations for the observations, questions, and mysteries you find in nature.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9B6F8-72C8-2A44-8092-422D6BBF8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There are going to be lots of mysteries you find in nature that you likely won’t be able to answer right away.</a:t>
            </a:r>
          </a:p>
          <a:p>
            <a:r>
              <a:rPr lang="en-US" sz="2000" dirty="0"/>
              <a:t>It’s fun and interesting to make explanations and try to figure out nature mysteries.</a:t>
            </a:r>
          </a:p>
          <a:p>
            <a:pPr lvl="1"/>
            <a:r>
              <a:rPr lang="en-US" sz="2000" dirty="0"/>
              <a:t>“Maybe the spots are actually small insects attached to the leaf.”</a:t>
            </a:r>
          </a:p>
          <a:p>
            <a:pPr lvl="1"/>
            <a:r>
              <a:rPr lang="en-US" sz="2000" dirty="0"/>
              <a:t>“Perhaps the spots are the result of some kind of chemical that splashed on the leaf.”</a:t>
            </a:r>
          </a:p>
          <a:p>
            <a:pPr lvl="1"/>
            <a:r>
              <a:rPr lang="en-US" sz="2000" dirty="0"/>
              <a:t>“Possibly an insect is biting into the leaf.”</a:t>
            </a:r>
          </a:p>
          <a:p>
            <a:r>
              <a:rPr lang="en-US" sz="2000" dirty="0"/>
              <a:t>IMPORTANT: Base your explanations on EVIDENCE!</a:t>
            </a:r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E9E2354D-9D84-4E0F-8C3D-CB905DF39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48" r="465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89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502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E6B2-7459-ED47-9EC9-25FBD740F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/>
              <a:t>Base your explanations on evidence.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10449-9965-694F-BCC3-E71BC8388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3600" dirty="0"/>
              <a:t>We need to share the evidence and reasoning that make us think that.</a:t>
            </a:r>
          </a:p>
          <a:p>
            <a:endParaRPr lang="en-US" sz="2000" dirty="0"/>
          </a:p>
          <a:p>
            <a:endParaRPr lang="en-US" sz="2000" dirty="0"/>
          </a:p>
          <a:p>
            <a:pPr lvl="1"/>
            <a:r>
              <a:rPr lang="en-US" dirty="0"/>
              <a:t>“I think the spots were made by small insects, because, using my hand lens, I notice small insects on the underside of the leaf.”</a:t>
            </a:r>
          </a:p>
        </p:txBody>
      </p:sp>
      <p:pic>
        <p:nvPicPr>
          <p:cNvPr id="5" name="Picture 4" descr="A group of trees in a field&#10;&#10;Description automatically generated with low confidence">
            <a:extLst>
              <a:ext uri="{FF2B5EF4-FFF2-40B4-BE49-F238E27FC236}">
                <a16:creationId xmlns:a16="http://schemas.microsoft.com/office/drawing/2014/main" id="{6C42F974-1094-D64E-B7A1-ADCB4823A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19" r="3538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EF1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41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885</Words>
  <Application>Microsoft Macintosh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LESSON 13 MYSTERIES AND EXPLANATIONS</vt:lpstr>
      <vt:lpstr>PowerPoint Presentation</vt:lpstr>
      <vt:lpstr>Think Like a Scientist   Ask Questions; Look for Evidence </vt:lpstr>
      <vt:lpstr>Procedure Summary</vt:lpstr>
      <vt:lpstr>With a partner…</vt:lpstr>
      <vt:lpstr>Discovering mysteries</vt:lpstr>
      <vt:lpstr>You can try to answer questions by making more observations.</vt:lpstr>
      <vt:lpstr>It’s fun to come up with explanations for the observations, questions, and mysteries you find in nature.</vt:lpstr>
      <vt:lpstr>Base your explanations on evidence.</vt:lpstr>
      <vt:lpstr>Use the language of uncertainty</vt:lpstr>
      <vt:lpstr>Go back to your observation…</vt:lpstr>
      <vt:lpstr>Now do this in your journals on your own</vt:lpstr>
      <vt:lpstr>Do it YOUR WAY</vt:lpstr>
      <vt:lpstr>THE BEST PART</vt:lpstr>
      <vt:lpstr>Make a “Why Web”</vt:lpstr>
      <vt:lpstr>BYE FOR NOW. THANKS FOR JOINING ME.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13 MYSTERIES AND EXPLANATIONS</dc:title>
  <dc:creator>Paula Harvey</dc:creator>
  <cp:lastModifiedBy>Paula Harvey</cp:lastModifiedBy>
  <cp:revision>29</cp:revision>
  <dcterms:created xsi:type="dcterms:W3CDTF">2021-04-14T20:53:47Z</dcterms:created>
  <dcterms:modified xsi:type="dcterms:W3CDTF">2021-04-20T20:08:10Z</dcterms:modified>
</cp:coreProperties>
</file>