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65" r:id="rId7"/>
    <p:sldId id="260" r:id="rId8"/>
    <p:sldId id="268" r:id="rId9"/>
    <p:sldId id="264" r:id="rId10"/>
    <p:sldId id="267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0"/>
    <p:restoredTop sz="92618"/>
  </p:normalViewPr>
  <p:slideViewPr>
    <p:cSldViewPr snapToGrid="0" snapToObjects="1">
      <p:cViewPr varScale="1">
        <p:scale>
          <a:sx n="105" d="100"/>
          <a:sy n="105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A107-0474-BF46-9FFA-CC067074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155A-F27F-3A43-A0C5-0126D0D63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BB52-57BE-CC43-B78C-8C52FC34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B64B-406C-934D-88D6-B7E7B4B4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255-4C9E-7341-8071-6EA27A2D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E433-CFBB-1241-B710-272FDA7D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B4006-6A91-3F40-8E6B-6466670C5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AC10-D1A2-DB41-A23F-DF44744C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0BCE-572F-3845-848A-70F7F550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BA52-D601-F54B-A6AF-64CFF54B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A29D1-7FB1-D948-869F-083816C15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E2B82-864A-794F-85AC-BA27A265F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240E-55BA-FD47-B0D9-C338133B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75219-56CB-B244-93C8-9E5011FC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4B8F-7133-7D45-8E01-24977B5F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DF1A-A7E8-8E4D-B744-FC694C03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027-9160-6545-9EC2-3493C952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74B56-C305-074C-BC26-9984167C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D854-E9B7-0A44-9471-BAB72240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7A15-FE57-B049-9A6C-05128827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A07A-02EF-114A-AB07-E186AC49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531B2-57CA-5F46-B541-1C374037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1FA70-297A-3A49-A74C-138FF29E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D28B-A323-C54E-8BB0-5BF3883D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E1B2-860B-6043-BC58-5F46CD2D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D4A9-B204-ED48-AC82-01048DED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F821-5C63-AA40-A980-46D85B995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02E1-48DF-9045-BED2-062F962A3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909F-051E-7546-B21B-D1ED70BE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2114F-D64C-9942-AF5C-9B69407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AC0E-5AE6-834B-94FD-83633F4A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8374-0A1F-CD41-8B93-F802D43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4DB8B-C2B5-5F42-90DE-422ABEFAC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91F44-95C0-0A4B-911D-B8830692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306B9-422B-6E41-B797-FD610E234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07307-B1C8-F643-9B47-9114CF97F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1A84D-9D2F-1744-986D-E422C359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E06DA-2061-994E-A236-8289EAE1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52A74-3F4A-2D4B-A5AA-2145AD0F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DF36-C79E-9542-A0B1-A7A0FC7C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A1D71-022F-E24F-8088-E13A746B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C9FCA-0368-CF48-92EE-9BB6534D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68C09-D5E6-BD49-A8C5-9E394731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D9900-CA21-B74E-B855-BAE65538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E892C-B365-5543-A99D-60D0D6CD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73CD3-BF10-B04F-A051-A658436E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774B-6100-9C4A-9F5A-9F67197D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6905-B3D2-5547-807F-B2EECE07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E28EA-18FF-0246-809F-7F66C8CF3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A608D-5699-4845-9795-CB67B2A9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5DF7D-F12C-BA45-AD1D-B44DA541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E924F-9F58-7046-9387-0E6B2AE3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E2DB-260C-D241-84E4-5CF99AD1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7AF19-11B8-CD4C-B06E-E575F9AE3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D134-1628-D44E-A17C-DD56C917E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97E53-785F-EB46-B3CF-B54DF7AD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92748-9DA2-6A42-97DA-CC1BF23B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D7FF-4AA2-E34B-9939-E587579E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A0E66-D506-1A48-821C-2C69B16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65F0C-ECD6-0C49-8CF9-A1C5D71E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AA91-4185-A34D-AEA1-025EDFF8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38F8-D2D4-774A-9C80-E95AD3B1D85A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1DE9-0750-1447-93F3-FC217BC42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65CC8-437E-DE4A-B915-9402648D4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66E1-76BB-A344-8C64-98E0E6C89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4E17-A96F-8C4D-B414-44305845F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</a:t>
            </a:r>
            <a:br>
              <a:rPr lang="en-US" dirty="0"/>
            </a:br>
            <a:r>
              <a:rPr lang="en-US" dirty="0"/>
              <a:t>GALLERY WALK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C85E4-D2F2-1D45-A082-28C95947B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6</a:t>
            </a:r>
            <a:r>
              <a:rPr lang="en-US" sz="4800" baseline="30000" dirty="0"/>
              <a:t>th</a:t>
            </a:r>
            <a:r>
              <a:rPr lang="en-US" sz="4800" dirty="0"/>
              <a:t> -8</a:t>
            </a:r>
            <a:r>
              <a:rPr lang="en-US" sz="4800" baseline="30000" dirty="0"/>
              <a:t>th</a:t>
            </a:r>
            <a:r>
              <a:rPr lang="en-US" sz="4800" dirty="0"/>
              <a:t>  grade class</a:t>
            </a:r>
          </a:p>
        </p:txBody>
      </p:sp>
      <p:pic>
        <p:nvPicPr>
          <p:cNvPr id="5" name="Picture 4" descr="A picture containing bed, indoor, photo, sign&#10;&#10;Description automatically generated">
            <a:extLst>
              <a:ext uri="{FF2B5EF4-FFF2-40B4-BE49-F238E27FC236}">
                <a16:creationId xmlns:a16="http://schemas.microsoft.com/office/drawing/2014/main" id="{66547C64-BA67-D548-8610-3EBF02E7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465" y="5257800"/>
            <a:ext cx="2299535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2F5-EE4D-9145-BBF5-FB05CD35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AE5823-F4EE-6D48-83EC-373260973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4699001" cy="7048502"/>
          </a:xfr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22F7F3E-CEFB-F643-BD3A-8A22C25E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1" y="0"/>
            <a:ext cx="4899660" cy="69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BE3E-35DA-EA4B-95CB-B6D0538E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Sharing. </a:t>
            </a:r>
            <a:br>
              <a:rPr lang="en-US" dirty="0"/>
            </a:br>
            <a:r>
              <a:rPr lang="en-US" dirty="0"/>
              <a:t>We Learn From Each Other </a:t>
            </a:r>
          </a:p>
        </p:txBody>
      </p:sp>
      <p:pic>
        <p:nvPicPr>
          <p:cNvPr id="5" name="Content Placeholder 4" descr="A picture containing bed, indoor, photo, sign&#10;&#10;Description automatically generated">
            <a:extLst>
              <a:ext uri="{FF2B5EF4-FFF2-40B4-BE49-F238E27FC236}">
                <a16:creationId xmlns:a16="http://schemas.microsoft.com/office/drawing/2014/main" id="{C4443B4F-0568-E444-B05C-08BDD4DB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924" y="1800969"/>
            <a:ext cx="6516151" cy="4691906"/>
          </a:xfrm>
        </p:spPr>
      </p:pic>
    </p:spTree>
    <p:extLst>
      <p:ext uri="{BB962C8B-B14F-4D97-AF65-F5344CB8AC3E}">
        <p14:creationId xmlns:p14="http://schemas.microsoft.com/office/powerpoint/2010/main" val="30474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71C5-0F10-9542-852D-295F070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DD141-537A-D84D-A20B-12A82B8F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Here is a chance for you to share your hard work AND for you to see what your classmates have done. </a:t>
            </a:r>
          </a:p>
          <a:p>
            <a:r>
              <a:rPr lang="en-US" dirty="0"/>
              <a:t>Go to your next BLANK journal page. Write the title: </a:t>
            </a:r>
            <a:r>
              <a:rPr lang="en-US" b="1" u="sng" dirty="0"/>
              <a:t>JOURNAL IDEAS</a:t>
            </a:r>
          </a:p>
          <a:p>
            <a:pPr lvl="1"/>
            <a:r>
              <a:rPr lang="en-US" dirty="0"/>
              <a:t>As you look at others’ work, take notes on this page about what you saw that you’d like to add to your next journal entry.</a:t>
            </a:r>
          </a:p>
        </p:txBody>
      </p:sp>
    </p:spTree>
    <p:extLst>
      <p:ext uri="{BB962C8B-B14F-4D97-AF65-F5344CB8AC3E}">
        <p14:creationId xmlns:p14="http://schemas.microsoft.com/office/powerpoint/2010/main" val="134543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2822-F554-AA4E-8516-FAFF72DD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E030-147A-DC47-A66F-70CBB1652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When you see a slide with your journal pages, talk about what you were studying and explain what you did. </a:t>
            </a:r>
          </a:p>
          <a:p>
            <a:r>
              <a:rPr lang="en-US" sz="4000" dirty="0"/>
              <a:t>Tell what you like about your journal page and what you might change or add next time to make it better. </a:t>
            </a:r>
          </a:p>
          <a:p>
            <a:r>
              <a:rPr lang="en-US" sz="4000" dirty="0"/>
              <a:t>Ask for feedback from EVERYONE, if you’d like.</a:t>
            </a:r>
          </a:p>
        </p:txBody>
      </p:sp>
    </p:spTree>
    <p:extLst>
      <p:ext uri="{BB962C8B-B14F-4D97-AF65-F5344CB8AC3E}">
        <p14:creationId xmlns:p14="http://schemas.microsoft.com/office/powerpoint/2010/main" val="117531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AB1E-DB45-F54F-8CF0-0D1977C8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Focus on the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F44B-E7C8-BC4A-A465-1528EDDC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EVERYONE: Think about the </a:t>
            </a:r>
            <a:r>
              <a:rPr lang="en-US" sz="4400" b="1" u="sng" dirty="0"/>
              <a:t>strengths</a:t>
            </a:r>
            <a:r>
              <a:rPr lang="en-US" sz="4400" dirty="0"/>
              <a:t> of the pages you’re seeing and ask permission to share your thoughts. </a:t>
            </a:r>
          </a:p>
          <a:p>
            <a:r>
              <a:rPr lang="en-US" sz="4800" b="1" dirty="0"/>
              <a:t>Start your comment by saying:</a:t>
            </a:r>
          </a:p>
          <a:p>
            <a:pPr lvl="1"/>
            <a:r>
              <a:rPr lang="en-US" sz="4800" b="1" dirty="0"/>
              <a:t>“I like the way you…”</a:t>
            </a:r>
          </a:p>
          <a:p>
            <a:pPr lvl="1"/>
            <a:r>
              <a:rPr lang="en-US" sz="4000" dirty="0"/>
              <a:t>Don’t use the words “good” or “bad.” </a:t>
            </a:r>
            <a:br>
              <a:rPr lang="en-US" sz="4000" dirty="0"/>
            </a:br>
            <a:r>
              <a:rPr lang="en-US" sz="4000" dirty="0"/>
              <a:t>We are not judging.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07A4-3D96-F746-846C-A8B0C604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B9C89EF-A756-9742-93F7-9A6DDD9A7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333" y="64317"/>
            <a:ext cx="5455667" cy="6863150"/>
          </a:xfr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3DACEEA-402F-3149-BECC-1FB39C8E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73" y="69467"/>
            <a:ext cx="503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3453-B1D1-364B-A603-33988E81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8033307-5529-8E47-B318-6E31C53BD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520" y="-15576"/>
            <a:ext cx="4914900" cy="6920672"/>
          </a:xfrm>
        </p:spPr>
      </p:pic>
    </p:spTree>
    <p:extLst>
      <p:ext uri="{BB962C8B-B14F-4D97-AF65-F5344CB8AC3E}">
        <p14:creationId xmlns:p14="http://schemas.microsoft.com/office/powerpoint/2010/main" val="56465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B7BC-567F-7D43-9834-A9D34E65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2EB5836-753A-D044-B49A-847D654D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88" y="48802"/>
            <a:ext cx="4882312" cy="6809198"/>
          </a:xfr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8A2597-7953-494E-B0FF-BF979B72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88" y="48802"/>
            <a:ext cx="4882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2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38BC-27AE-5F4A-85B7-B3170A3A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6475A2-72E9-9A44-ADC0-003333ADB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860" y="-58735"/>
            <a:ext cx="4628940" cy="6975469"/>
          </a:xfrm>
        </p:spPr>
      </p:pic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D15FE779-E46B-5D44-9273-3F4E2C1F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06" y="-58735"/>
            <a:ext cx="4239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ADA9-A954-DE45-B262-5D7914D0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3B7A3B-D575-AC46-B4D8-8BD27E836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23" y="42549"/>
            <a:ext cx="4341755" cy="6858002"/>
          </a:xfr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5DE9082-1DC5-D645-9C62-7D5DE6DE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01" y="42549"/>
            <a:ext cx="434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198</Words>
  <Application>Microsoft Macintosh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Krungthep</vt:lpstr>
      <vt:lpstr>Office Theme</vt:lpstr>
      <vt:lpstr>VIRTUAL GALLERY WALK</vt:lpstr>
      <vt:lpstr>HOW TO DO THIS</vt:lpstr>
      <vt:lpstr>WHEN IT’S YOUR TURN</vt:lpstr>
      <vt:lpstr>Focus on the Strengths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Sharing.  We Learn From Each Other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GALLERY WALK</dc:title>
  <dc:creator>Paula Harvey</dc:creator>
  <cp:lastModifiedBy>Paula Harvey</cp:lastModifiedBy>
  <cp:revision>8</cp:revision>
  <dcterms:created xsi:type="dcterms:W3CDTF">2020-09-03T20:30:54Z</dcterms:created>
  <dcterms:modified xsi:type="dcterms:W3CDTF">2020-09-03T21:28:48Z</dcterms:modified>
</cp:coreProperties>
</file>