
<file path=[Content_Types].xml><?xml version="1.0" encoding="utf-8"?>
<Types xmlns="http://schemas.openxmlformats.org/package/2006/content-types">
  <Default Extension="gif" ContentType="image/gif"/>
  <Default Extension="jpeg" ContentType="image/jpeg"/>
  <Default Extension="mp4" ContentType="vide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0" r:id="rId3"/>
    <p:sldId id="277" r:id="rId4"/>
    <p:sldId id="278" r:id="rId5"/>
    <p:sldId id="279" r:id="rId6"/>
    <p:sldId id="280" r:id="rId7"/>
    <p:sldId id="281" r:id="rId8"/>
    <p:sldId id="29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53"/>
  </p:normalViewPr>
  <p:slideViewPr>
    <p:cSldViewPr snapToGrid="0" snapToObjects="1">
      <p:cViewPr varScale="1">
        <p:scale>
          <a:sx n="90" d="100"/>
          <a:sy n="90" d="100"/>
        </p:scale>
        <p:origin x="232"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39F85-8E23-2748-990A-6A854A7CE5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8D0984-439D-5747-BE98-A171904EAD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B0130A-8AD0-B644-B2B8-039714605FD3}"/>
              </a:ext>
            </a:extLst>
          </p:cNvPr>
          <p:cNvSpPr>
            <a:spLocks noGrp="1"/>
          </p:cNvSpPr>
          <p:nvPr>
            <p:ph type="dt" sz="half" idx="10"/>
          </p:nvPr>
        </p:nvSpPr>
        <p:spPr/>
        <p:txBody>
          <a:bodyPr/>
          <a:lstStyle/>
          <a:p>
            <a:fld id="{9A32DB90-0D8B-854F-AB72-5BC8BAF40C46}" type="datetimeFigureOut">
              <a:rPr lang="en-US" smtClean="0"/>
              <a:t>1/19/21</a:t>
            </a:fld>
            <a:endParaRPr lang="en-US"/>
          </a:p>
        </p:txBody>
      </p:sp>
      <p:sp>
        <p:nvSpPr>
          <p:cNvPr id="5" name="Footer Placeholder 4">
            <a:extLst>
              <a:ext uri="{FF2B5EF4-FFF2-40B4-BE49-F238E27FC236}">
                <a16:creationId xmlns:a16="http://schemas.microsoft.com/office/drawing/2014/main" id="{648E0329-6AFA-F343-8FE4-B17EDF0AE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FAE5CA-8EE2-5441-B513-4770AB206363}"/>
              </a:ext>
            </a:extLst>
          </p:cNvPr>
          <p:cNvSpPr>
            <a:spLocks noGrp="1"/>
          </p:cNvSpPr>
          <p:nvPr>
            <p:ph type="sldNum" sz="quarter" idx="12"/>
          </p:nvPr>
        </p:nvSpPr>
        <p:spPr/>
        <p:txBody>
          <a:bodyPr/>
          <a:lstStyle/>
          <a:p>
            <a:fld id="{068E8B8D-1220-9C46-A403-B547310717CF}" type="slidenum">
              <a:rPr lang="en-US" smtClean="0"/>
              <a:t>‹#›</a:t>
            </a:fld>
            <a:endParaRPr lang="en-US"/>
          </a:p>
        </p:txBody>
      </p:sp>
    </p:spTree>
    <p:extLst>
      <p:ext uri="{BB962C8B-B14F-4D97-AF65-F5344CB8AC3E}">
        <p14:creationId xmlns:p14="http://schemas.microsoft.com/office/powerpoint/2010/main" val="2936486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F7AA-C285-794D-B145-99385180BA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E14FC8-ED97-AF4C-B698-FEC5265DAE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C6661-EB98-E34E-8479-022D1C8A6A51}"/>
              </a:ext>
            </a:extLst>
          </p:cNvPr>
          <p:cNvSpPr>
            <a:spLocks noGrp="1"/>
          </p:cNvSpPr>
          <p:nvPr>
            <p:ph type="dt" sz="half" idx="10"/>
          </p:nvPr>
        </p:nvSpPr>
        <p:spPr/>
        <p:txBody>
          <a:bodyPr/>
          <a:lstStyle/>
          <a:p>
            <a:fld id="{9A32DB90-0D8B-854F-AB72-5BC8BAF40C46}" type="datetimeFigureOut">
              <a:rPr lang="en-US" smtClean="0"/>
              <a:t>1/19/21</a:t>
            </a:fld>
            <a:endParaRPr lang="en-US"/>
          </a:p>
        </p:txBody>
      </p:sp>
      <p:sp>
        <p:nvSpPr>
          <p:cNvPr id="5" name="Footer Placeholder 4">
            <a:extLst>
              <a:ext uri="{FF2B5EF4-FFF2-40B4-BE49-F238E27FC236}">
                <a16:creationId xmlns:a16="http://schemas.microsoft.com/office/drawing/2014/main" id="{14B9C8CE-5EC6-394B-8B50-14BE60F25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28256-0743-7E42-B5CF-84E123691180}"/>
              </a:ext>
            </a:extLst>
          </p:cNvPr>
          <p:cNvSpPr>
            <a:spLocks noGrp="1"/>
          </p:cNvSpPr>
          <p:nvPr>
            <p:ph type="sldNum" sz="quarter" idx="12"/>
          </p:nvPr>
        </p:nvSpPr>
        <p:spPr/>
        <p:txBody>
          <a:bodyPr/>
          <a:lstStyle/>
          <a:p>
            <a:fld id="{068E8B8D-1220-9C46-A403-B547310717CF}" type="slidenum">
              <a:rPr lang="en-US" smtClean="0"/>
              <a:t>‹#›</a:t>
            </a:fld>
            <a:endParaRPr lang="en-US"/>
          </a:p>
        </p:txBody>
      </p:sp>
    </p:spTree>
    <p:extLst>
      <p:ext uri="{BB962C8B-B14F-4D97-AF65-F5344CB8AC3E}">
        <p14:creationId xmlns:p14="http://schemas.microsoft.com/office/powerpoint/2010/main" val="3653508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AC7DA-CD62-BF47-B325-6381631B9B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F01C6D-B03E-1A4D-B2C6-F852E8C91F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BB7FC-161C-8F40-9683-FB3428FE6445}"/>
              </a:ext>
            </a:extLst>
          </p:cNvPr>
          <p:cNvSpPr>
            <a:spLocks noGrp="1"/>
          </p:cNvSpPr>
          <p:nvPr>
            <p:ph type="dt" sz="half" idx="10"/>
          </p:nvPr>
        </p:nvSpPr>
        <p:spPr/>
        <p:txBody>
          <a:bodyPr/>
          <a:lstStyle/>
          <a:p>
            <a:fld id="{9A32DB90-0D8B-854F-AB72-5BC8BAF40C46}" type="datetimeFigureOut">
              <a:rPr lang="en-US" smtClean="0"/>
              <a:t>1/19/21</a:t>
            </a:fld>
            <a:endParaRPr lang="en-US"/>
          </a:p>
        </p:txBody>
      </p:sp>
      <p:sp>
        <p:nvSpPr>
          <p:cNvPr id="5" name="Footer Placeholder 4">
            <a:extLst>
              <a:ext uri="{FF2B5EF4-FFF2-40B4-BE49-F238E27FC236}">
                <a16:creationId xmlns:a16="http://schemas.microsoft.com/office/drawing/2014/main" id="{9AB0E84C-7082-884A-AB92-BCAE98593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1471-CE89-7F47-B85E-ADAC63293D0B}"/>
              </a:ext>
            </a:extLst>
          </p:cNvPr>
          <p:cNvSpPr>
            <a:spLocks noGrp="1"/>
          </p:cNvSpPr>
          <p:nvPr>
            <p:ph type="sldNum" sz="quarter" idx="12"/>
          </p:nvPr>
        </p:nvSpPr>
        <p:spPr/>
        <p:txBody>
          <a:bodyPr/>
          <a:lstStyle/>
          <a:p>
            <a:fld id="{068E8B8D-1220-9C46-A403-B547310717CF}" type="slidenum">
              <a:rPr lang="en-US" smtClean="0"/>
              <a:t>‹#›</a:t>
            </a:fld>
            <a:endParaRPr lang="en-US"/>
          </a:p>
        </p:txBody>
      </p:sp>
    </p:spTree>
    <p:extLst>
      <p:ext uri="{BB962C8B-B14F-4D97-AF65-F5344CB8AC3E}">
        <p14:creationId xmlns:p14="http://schemas.microsoft.com/office/powerpoint/2010/main" val="290827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C384-ABB6-D84E-9B79-2CB9CD9F2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9B76D1-3FA4-E843-AF4D-82E0B3383E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4AF99-7C23-9A44-B077-5B1D636CE059}"/>
              </a:ext>
            </a:extLst>
          </p:cNvPr>
          <p:cNvSpPr>
            <a:spLocks noGrp="1"/>
          </p:cNvSpPr>
          <p:nvPr>
            <p:ph type="dt" sz="half" idx="10"/>
          </p:nvPr>
        </p:nvSpPr>
        <p:spPr/>
        <p:txBody>
          <a:bodyPr/>
          <a:lstStyle/>
          <a:p>
            <a:fld id="{9A32DB90-0D8B-854F-AB72-5BC8BAF40C46}" type="datetimeFigureOut">
              <a:rPr lang="en-US" smtClean="0"/>
              <a:t>1/19/21</a:t>
            </a:fld>
            <a:endParaRPr lang="en-US"/>
          </a:p>
        </p:txBody>
      </p:sp>
      <p:sp>
        <p:nvSpPr>
          <p:cNvPr id="5" name="Footer Placeholder 4">
            <a:extLst>
              <a:ext uri="{FF2B5EF4-FFF2-40B4-BE49-F238E27FC236}">
                <a16:creationId xmlns:a16="http://schemas.microsoft.com/office/drawing/2014/main" id="{AB95FEC6-C84C-8C4C-95B3-1514F1694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EECB4-EE80-224C-B52E-9ACBBE61A10C}"/>
              </a:ext>
            </a:extLst>
          </p:cNvPr>
          <p:cNvSpPr>
            <a:spLocks noGrp="1"/>
          </p:cNvSpPr>
          <p:nvPr>
            <p:ph type="sldNum" sz="quarter" idx="12"/>
          </p:nvPr>
        </p:nvSpPr>
        <p:spPr/>
        <p:txBody>
          <a:bodyPr/>
          <a:lstStyle/>
          <a:p>
            <a:fld id="{068E8B8D-1220-9C46-A403-B547310717CF}" type="slidenum">
              <a:rPr lang="en-US" smtClean="0"/>
              <a:t>‹#›</a:t>
            </a:fld>
            <a:endParaRPr lang="en-US"/>
          </a:p>
        </p:txBody>
      </p:sp>
    </p:spTree>
    <p:extLst>
      <p:ext uri="{BB962C8B-B14F-4D97-AF65-F5344CB8AC3E}">
        <p14:creationId xmlns:p14="http://schemas.microsoft.com/office/powerpoint/2010/main" val="3885804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A2A4-5FAD-0649-AEFC-7ADFA1A926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431B2E-63C9-764E-809B-0613BCC4FF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7978EA-1C68-4D4B-8A8F-95998F6D9ABA}"/>
              </a:ext>
            </a:extLst>
          </p:cNvPr>
          <p:cNvSpPr>
            <a:spLocks noGrp="1"/>
          </p:cNvSpPr>
          <p:nvPr>
            <p:ph type="dt" sz="half" idx="10"/>
          </p:nvPr>
        </p:nvSpPr>
        <p:spPr/>
        <p:txBody>
          <a:bodyPr/>
          <a:lstStyle/>
          <a:p>
            <a:fld id="{9A32DB90-0D8B-854F-AB72-5BC8BAF40C46}" type="datetimeFigureOut">
              <a:rPr lang="en-US" smtClean="0"/>
              <a:t>1/19/21</a:t>
            </a:fld>
            <a:endParaRPr lang="en-US"/>
          </a:p>
        </p:txBody>
      </p:sp>
      <p:sp>
        <p:nvSpPr>
          <p:cNvPr id="5" name="Footer Placeholder 4">
            <a:extLst>
              <a:ext uri="{FF2B5EF4-FFF2-40B4-BE49-F238E27FC236}">
                <a16:creationId xmlns:a16="http://schemas.microsoft.com/office/drawing/2014/main" id="{2D82226C-A3B4-4C40-B0B0-5EE7A8B1F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F5721-88BD-C944-A173-F049F19D6B51}"/>
              </a:ext>
            </a:extLst>
          </p:cNvPr>
          <p:cNvSpPr>
            <a:spLocks noGrp="1"/>
          </p:cNvSpPr>
          <p:nvPr>
            <p:ph type="sldNum" sz="quarter" idx="12"/>
          </p:nvPr>
        </p:nvSpPr>
        <p:spPr/>
        <p:txBody>
          <a:bodyPr/>
          <a:lstStyle/>
          <a:p>
            <a:fld id="{068E8B8D-1220-9C46-A403-B547310717CF}" type="slidenum">
              <a:rPr lang="en-US" smtClean="0"/>
              <a:t>‹#›</a:t>
            </a:fld>
            <a:endParaRPr lang="en-US"/>
          </a:p>
        </p:txBody>
      </p:sp>
    </p:spTree>
    <p:extLst>
      <p:ext uri="{BB962C8B-B14F-4D97-AF65-F5344CB8AC3E}">
        <p14:creationId xmlns:p14="http://schemas.microsoft.com/office/powerpoint/2010/main" val="755992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9CB2-DFF5-A340-A02A-C20941E1D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9D571F-9AFD-4248-99A4-285315C7CE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769DB1-2E73-364F-A787-275B994AA6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19C0A7-6535-954A-B1BD-4BA589CBAA01}"/>
              </a:ext>
            </a:extLst>
          </p:cNvPr>
          <p:cNvSpPr>
            <a:spLocks noGrp="1"/>
          </p:cNvSpPr>
          <p:nvPr>
            <p:ph type="dt" sz="half" idx="10"/>
          </p:nvPr>
        </p:nvSpPr>
        <p:spPr/>
        <p:txBody>
          <a:bodyPr/>
          <a:lstStyle/>
          <a:p>
            <a:fld id="{9A32DB90-0D8B-854F-AB72-5BC8BAF40C46}" type="datetimeFigureOut">
              <a:rPr lang="en-US" smtClean="0"/>
              <a:t>1/19/21</a:t>
            </a:fld>
            <a:endParaRPr lang="en-US"/>
          </a:p>
        </p:txBody>
      </p:sp>
      <p:sp>
        <p:nvSpPr>
          <p:cNvPr id="6" name="Footer Placeholder 5">
            <a:extLst>
              <a:ext uri="{FF2B5EF4-FFF2-40B4-BE49-F238E27FC236}">
                <a16:creationId xmlns:a16="http://schemas.microsoft.com/office/drawing/2014/main" id="{5916CDB3-65F9-834D-8092-196C05F61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C2FD79-5650-C545-B3F9-F1E4FDED2AFB}"/>
              </a:ext>
            </a:extLst>
          </p:cNvPr>
          <p:cNvSpPr>
            <a:spLocks noGrp="1"/>
          </p:cNvSpPr>
          <p:nvPr>
            <p:ph type="sldNum" sz="quarter" idx="12"/>
          </p:nvPr>
        </p:nvSpPr>
        <p:spPr/>
        <p:txBody>
          <a:bodyPr/>
          <a:lstStyle/>
          <a:p>
            <a:fld id="{068E8B8D-1220-9C46-A403-B547310717CF}" type="slidenum">
              <a:rPr lang="en-US" smtClean="0"/>
              <a:t>‹#›</a:t>
            </a:fld>
            <a:endParaRPr lang="en-US"/>
          </a:p>
        </p:txBody>
      </p:sp>
    </p:spTree>
    <p:extLst>
      <p:ext uri="{BB962C8B-B14F-4D97-AF65-F5344CB8AC3E}">
        <p14:creationId xmlns:p14="http://schemas.microsoft.com/office/powerpoint/2010/main" val="400051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D8A8-5764-F642-8FD1-90E44F2B0D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EEF34-9460-404F-84B6-C4541C7AF4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7D787A-7811-C948-B5E6-9586DB4AA6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50D3C1-A9A0-E246-834E-F14B0074CE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2265B-1F18-034D-9D5B-DEA114018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7CDFD0-8E45-9040-93C6-289C4CF3842B}"/>
              </a:ext>
            </a:extLst>
          </p:cNvPr>
          <p:cNvSpPr>
            <a:spLocks noGrp="1"/>
          </p:cNvSpPr>
          <p:nvPr>
            <p:ph type="dt" sz="half" idx="10"/>
          </p:nvPr>
        </p:nvSpPr>
        <p:spPr/>
        <p:txBody>
          <a:bodyPr/>
          <a:lstStyle/>
          <a:p>
            <a:fld id="{9A32DB90-0D8B-854F-AB72-5BC8BAF40C46}" type="datetimeFigureOut">
              <a:rPr lang="en-US" smtClean="0"/>
              <a:t>1/19/21</a:t>
            </a:fld>
            <a:endParaRPr lang="en-US"/>
          </a:p>
        </p:txBody>
      </p:sp>
      <p:sp>
        <p:nvSpPr>
          <p:cNvPr id="8" name="Footer Placeholder 7">
            <a:extLst>
              <a:ext uri="{FF2B5EF4-FFF2-40B4-BE49-F238E27FC236}">
                <a16:creationId xmlns:a16="http://schemas.microsoft.com/office/drawing/2014/main" id="{117D4F53-A5F6-F94D-A8D3-0498DC3EFF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954D0-4980-6B4D-9DD0-BF61CBF81B1E}"/>
              </a:ext>
            </a:extLst>
          </p:cNvPr>
          <p:cNvSpPr>
            <a:spLocks noGrp="1"/>
          </p:cNvSpPr>
          <p:nvPr>
            <p:ph type="sldNum" sz="quarter" idx="12"/>
          </p:nvPr>
        </p:nvSpPr>
        <p:spPr/>
        <p:txBody>
          <a:bodyPr/>
          <a:lstStyle/>
          <a:p>
            <a:fld id="{068E8B8D-1220-9C46-A403-B547310717CF}" type="slidenum">
              <a:rPr lang="en-US" smtClean="0"/>
              <a:t>‹#›</a:t>
            </a:fld>
            <a:endParaRPr lang="en-US"/>
          </a:p>
        </p:txBody>
      </p:sp>
    </p:spTree>
    <p:extLst>
      <p:ext uri="{BB962C8B-B14F-4D97-AF65-F5344CB8AC3E}">
        <p14:creationId xmlns:p14="http://schemas.microsoft.com/office/powerpoint/2010/main" val="120590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E584-4DE9-0B4F-BA47-E58DA1238C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93764C-15A4-EE4D-92E3-F188641EEF87}"/>
              </a:ext>
            </a:extLst>
          </p:cNvPr>
          <p:cNvSpPr>
            <a:spLocks noGrp="1"/>
          </p:cNvSpPr>
          <p:nvPr>
            <p:ph type="dt" sz="half" idx="10"/>
          </p:nvPr>
        </p:nvSpPr>
        <p:spPr/>
        <p:txBody>
          <a:bodyPr/>
          <a:lstStyle/>
          <a:p>
            <a:fld id="{9A32DB90-0D8B-854F-AB72-5BC8BAF40C46}" type="datetimeFigureOut">
              <a:rPr lang="en-US" smtClean="0"/>
              <a:t>1/19/21</a:t>
            </a:fld>
            <a:endParaRPr lang="en-US"/>
          </a:p>
        </p:txBody>
      </p:sp>
      <p:sp>
        <p:nvSpPr>
          <p:cNvPr id="4" name="Footer Placeholder 3">
            <a:extLst>
              <a:ext uri="{FF2B5EF4-FFF2-40B4-BE49-F238E27FC236}">
                <a16:creationId xmlns:a16="http://schemas.microsoft.com/office/drawing/2014/main" id="{60242791-9B38-344A-859D-A8D79AD582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2C3CEF-3E77-D646-96BA-F285BB6141D3}"/>
              </a:ext>
            </a:extLst>
          </p:cNvPr>
          <p:cNvSpPr>
            <a:spLocks noGrp="1"/>
          </p:cNvSpPr>
          <p:nvPr>
            <p:ph type="sldNum" sz="quarter" idx="12"/>
          </p:nvPr>
        </p:nvSpPr>
        <p:spPr/>
        <p:txBody>
          <a:bodyPr/>
          <a:lstStyle/>
          <a:p>
            <a:fld id="{068E8B8D-1220-9C46-A403-B547310717CF}" type="slidenum">
              <a:rPr lang="en-US" smtClean="0"/>
              <a:t>‹#›</a:t>
            </a:fld>
            <a:endParaRPr lang="en-US"/>
          </a:p>
        </p:txBody>
      </p:sp>
    </p:spTree>
    <p:extLst>
      <p:ext uri="{BB962C8B-B14F-4D97-AF65-F5344CB8AC3E}">
        <p14:creationId xmlns:p14="http://schemas.microsoft.com/office/powerpoint/2010/main" val="3770179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E8C31-27B0-844E-ADE0-DC8924463FE9}"/>
              </a:ext>
            </a:extLst>
          </p:cNvPr>
          <p:cNvSpPr>
            <a:spLocks noGrp="1"/>
          </p:cNvSpPr>
          <p:nvPr>
            <p:ph type="dt" sz="half" idx="10"/>
          </p:nvPr>
        </p:nvSpPr>
        <p:spPr/>
        <p:txBody>
          <a:bodyPr/>
          <a:lstStyle/>
          <a:p>
            <a:fld id="{9A32DB90-0D8B-854F-AB72-5BC8BAF40C46}" type="datetimeFigureOut">
              <a:rPr lang="en-US" smtClean="0"/>
              <a:t>1/19/21</a:t>
            </a:fld>
            <a:endParaRPr lang="en-US"/>
          </a:p>
        </p:txBody>
      </p:sp>
      <p:sp>
        <p:nvSpPr>
          <p:cNvPr id="3" name="Footer Placeholder 2">
            <a:extLst>
              <a:ext uri="{FF2B5EF4-FFF2-40B4-BE49-F238E27FC236}">
                <a16:creationId xmlns:a16="http://schemas.microsoft.com/office/drawing/2014/main" id="{DCA79601-90D3-E741-AB3F-D9C7CE67B8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2210D0-FA16-9047-BA66-6DE10445DB08}"/>
              </a:ext>
            </a:extLst>
          </p:cNvPr>
          <p:cNvSpPr>
            <a:spLocks noGrp="1"/>
          </p:cNvSpPr>
          <p:nvPr>
            <p:ph type="sldNum" sz="quarter" idx="12"/>
          </p:nvPr>
        </p:nvSpPr>
        <p:spPr/>
        <p:txBody>
          <a:bodyPr/>
          <a:lstStyle/>
          <a:p>
            <a:fld id="{068E8B8D-1220-9C46-A403-B547310717CF}" type="slidenum">
              <a:rPr lang="en-US" smtClean="0"/>
              <a:t>‹#›</a:t>
            </a:fld>
            <a:endParaRPr lang="en-US"/>
          </a:p>
        </p:txBody>
      </p:sp>
    </p:spTree>
    <p:extLst>
      <p:ext uri="{BB962C8B-B14F-4D97-AF65-F5344CB8AC3E}">
        <p14:creationId xmlns:p14="http://schemas.microsoft.com/office/powerpoint/2010/main" val="4002118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BAC6-FB2B-B14C-9F11-E819D712D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4920AD-AA82-D047-A770-344418DF1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0AA675-27FE-F446-B5C9-293B82357D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FD8B8F-682E-CD45-B544-653676A7C88F}"/>
              </a:ext>
            </a:extLst>
          </p:cNvPr>
          <p:cNvSpPr>
            <a:spLocks noGrp="1"/>
          </p:cNvSpPr>
          <p:nvPr>
            <p:ph type="dt" sz="half" idx="10"/>
          </p:nvPr>
        </p:nvSpPr>
        <p:spPr/>
        <p:txBody>
          <a:bodyPr/>
          <a:lstStyle/>
          <a:p>
            <a:fld id="{9A32DB90-0D8B-854F-AB72-5BC8BAF40C46}" type="datetimeFigureOut">
              <a:rPr lang="en-US" smtClean="0"/>
              <a:t>1/19/21</a:t>
            </a:fld>
            <a:endParaRPr lang="en-US"/>
          </a:p>
        </p:txBody>
      </p:sp>
      <p:sp>
        <p:nvSpPr>
          <p:cNvPr id="6" name="Footer Placeholder 5">
            <a:extLst>
              <a:ext uri="{FF2B5EF4-FFF2-40B4-BE49-F238E27FC236}">
                <a16:creationId xmlns:a16="http://schemas.microsoft.com/office/drawing/2014/main" id="{247AE11F-A59C-5E4F-915D-CF2960A4C1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DFFF7-FFB7-6148-9B40-A42F48B1305B}"/>
              </a:ext>
            </a:extLst>
          </p:cNvPr>
          <p:cNvSpPr>
            <a:spLocks noGrp="1"/>
          </p:cNvSpPr>
          <p:nvPr>
            <p:ph type="sldNum" sz="quarter" idx="12"/>
          </p:nvPr>
        </p:nvSpPr>
        <p:spPr/>
        <p:txBody>
          <a:bodyPr/>
          <a:lstStyle/>
          <a:p>
            <a:fld id="{068E8B8D-1220-9C46-A403-B547310717CF}" type="slidenum">
              <a:rPr lang="en-US" smtClean="0"/>
              <a:t>‹#›</a:t>
            </a:fld>
            <a:endParaRPr lang="en-US"/>
          </a:p>
        </p:txBody>
      </p:sp>
    </p:spTree>
    <p:extLst>
      <p:ext uri="{BB962C8B-B14F-4D97-AF65-F5344CB8AC3E}">
        <p14:creationId xmlns:p14="http://schemas.microsoft.com/office/powerpoint/2010/main" val="1590912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FC684-7FE1-8D41-9CB9-B18E1EAB2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24F908-887B-1149-9219-C6BCF0EAF1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E37ACA-8862-834C-A512-7E48E3F14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6A4CA-255A-7349-82CE-230EB4DA1BC2}"/>
              </a:ext>
            </a:extLst>
          </p:cNvPr>
          <p:cNvSpPr>
            <a:spLocks noGrp="1"/>
          </p:cNvSpPr>
          <p:nvPr>
            <p:ph type="dt" sz="half" idx="10"/>
          </p:nvPr>
        </p:nvSpPr>
        <p:spPr/>
        <p:txBody>
          <a:bodyPr/>
          <a:lstStyle/>
          <a:p>
            <a:fld id="{9A32DB90-0D8B-854F-AB72-5BC8BAF40C46}" type="datetimeFigureOut">
              <a:rPr lang="en-US" smtClean="0"/>
              <a:t>1/19/21</a:t>
            </a:fld>
            <a:endParaRPr lang="en-US"/>
          </a:p>
        </p:txBody>
      </p:sp>
      <p:sp>
        <p:nvSpPr>
          <p:cNvPr id="6" name="Footer Placeholder 5">
            <a:extLst>
              <a:ext uri="{FF2B5EF4-FFF2-40B4-BE49-F238E27FC236}">
                <a16:creationId xmlns:a16="http://schemas.microsoft.com/office/drawing/2014/main" id="{A1420C70-4C63-2448-808D-F1BBCDA3C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1A674D-F7E3-294B-8247-E423B632E653}"/>
              </a:ext>
            </a:extLst>
          </p:cNvPr>
          <p:cNvSpPr>
            <a:spLocks noGrp="1"/>
          </p:cNvSpPr>
          <p:nvPr>
            <p:ph type="sldNum" sz="quarter" idx="12"/>
          </p:nvPr>
        </p:nvSpPr>
        <p:spPr/>
        <p:txBody>
          <a:bodyPr/>
          <a:lstStyle/>
          <a:p>
            <a:fld id="{068E8B8D-1220-9C46-A403-B547310717CF}" type="slidenum">
              <a:rPr lang="en-US" smtClean="0"/>
              <a:t>‹#›</a:t>
            </a:fld>
            <a:endParaRPr lang="en-US"/>
          </a:p>
        </p:txBody>
      </p:sp>
    </p:spTree>
    <p:extLst>
      <p:ext uri="{BB962C8B-B14F-4D97-AF65-F5344CB8AC3E}">
        <p14:creationId xmlns:p14="http://schemas.microsoft.com/office/powerpoint/2010/main" val="373319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B2E64-C07E-3D46-BBEC-80291FA540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339FAE-704E-F246-9E41-C576B0D433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11DA2-8499-334D-83FD-D9E98DE46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2DB90-0D8B-854F-AB72-5BC8BAF40C46}" type="datetimeFigureOut">
              <a:rPr lang="en-US" smtClean="0"/>
              <a:t>1/19/21</a:t>
            </a:fld>
            <a:endParaRPr lang="en-US"/>
          </a:p>
        </p:txBody>
      </p:sp>
      <p:sp>
        <p:nvSpPr>
          <p:cNvPr id="5" name="Footer Placeholder 4">
            <a:extLst>
              <a:ext uri="{FF2B5EF4-FFF2-40B4-BE49-F238E27FC236}">
                <a16:creationId xmlns:a16="http://schemas.microsoft.com/office/drawing/2014/main" id="{295DFF5E-D309-8745-9C83-D321DAFC0D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E9E6C1-988D-2E4C-8EFB-E850516F8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8E8B8D-1220-9C46-A403-B547310717CF}" type="slidenum">
              <a:rPr lang="en-US" smtClean="0"/>
              <a:t>‹#›</a:t>
            </a:fld>
            <a:endParaRPr lang="en-US"/>
          </a:p>
        </p:txBody>
      </p:sp>
    </p:spTree>
    <p:extLst>
      <p:ext uri="{BB962C8B-B14F-4D97-AF65-F5344CB8AC3E}">
        <p14:creationId xmlns:p14="http://schemas.microsoft.com/office/powerpoint/2010/main" val="3701245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6B20A3EC-66EC-4163-A2EB-97254E94DBD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FE146-F8BB-E74A-B8D9-029639F7CE6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BUILDING NEW SKILLS:</a:t>
            </a:r>
            <a:br>
              <a:rPr lang="en-US" sz="5200">
                <a:solidFill>
                  <a:srgbClr val="FFFFFF"/>
                </a:solidFill>
              </a:rPr>
            </a:br>
            <a:r>
              <a:rPr lang="en-US" sz="5200">
                <a:solidFill>
                  <a:srgbClr val="FFFFFF"/>
                </a:solidFill>
              </a:rPr>
              <a:t>BASIC DRAWING EXERCISES</a:t>
            </a:r>
          </a:p>
        </p:txBody>
      </p:sp>
      <p:sp>
        <p:nvSpPr>
          <p:cNvPr id="3" name="Subtitle 2">
            <a:extLst>
              <a:ext uri="{FF2B5EF4-FFF2-40B4-BE49-F238E27FC236}">
                <a16:creationId xmlns:a16="http://schemas.microsoft.com/office/drawing/2014/main" id="{5D89F0E9-B007-FD4A-963B-ED5BBB93991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3200" dirty="0">
                <a:solidFill>
                  <a:srgbClr val="FFFFFF"/>
                </a:solidFill>
              </a:rPr>
              <a:t>Drawing Exercise 5</a:t>
            </a:r>
          </a:p>
        </p:txBody>
      </p:sp>
    </p:spTree>
    <p:extLst>
      <p:ext uri="{BB962C8B-B14F-4D97-AF65-F5344CB8AC3E}">
        <p14:creationId xmlns:p14="http://schemas.microsoft.com/office/powerpoint/2010/main" val="140198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482967-73B4-6B42-AD1E-9350AAFC3E5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Practice will develop your drawing skills</a:t>
            </a:r>
          </a:p>
        </p:txBody>
      </p:sp>
      <p:sp>
        <p:nvSpPr>
          <p:cNvPr id="3" name="Content Placeholder 2">
            <a:extLst>
              <a:ext uri="{FF2B5EF4-FFF2-40B4-BE49-F238E27FC236}">
                <a16:creationId xmlns:a16="http://schemas.microsoft.com/office/drawing/2014/main" id="{8CC3D0F1-2E42-F54E-9D5C-3F022AA1B48D}"/>
              </a:ext>
            </a:extLst>
          </p:cNvPr>
          <p:cNvSpPr>
            <a:spLocks noGrp="1"/>
          </p:cNvSpPr>
          <p:nvPr>
            <p:ph idx="1"/>
          </p:nvPr>
        </p:nvSpPr>
        <p:spPr>
          <a:xfrm>
            <a:off x="4810259" y="649480"/>
            <a:ext cx="6555347" cy="5546047"/>
          </a:xfrm>
        </p:spPr>
        <p:txBody>
          <a:bodyPr anchor="ctr">
            <a:normAutofit/>
          </a:bodyPr>
          <a:lstStyle/>
          <a:p>
            <a:r>
              <a:rPr lang="en-US" sz="3200" dirty="0"/>
              <a:t>Think of drawing exercises as warm-ups and drills. </a:t>
            </a:r>
          </a:p>
          <a:p>
            <a:r>
              <a:rPr lang="en-US" sz="3200" dirty="0"/>
              <a:t>Just as you get better at basketball with practice and repetition of basic skills, so too with drawing.</a:t>
            </a:r>
          </a:p>
          <a:p>
            <a:r>
              <a:rPr lang="en-US" sz="3200" dirty="0"/>
              <a:t>The more you practice making marks, the more you will naturally understand what your hand and pencil can do. </a:t>
            </a:r>
          </a:p>
          <a:p>
            <a:endParaRPr lang="en-US" sz="2000" dirty="0"/>
          </a:p>
        </p:txBody>
      </p:sp>
    </p:spTree>
    <p:extLst>
      <p:ext uri="{BB962C8B-B14F-4D97-AF65-F5344CB8AC3E}">
        <p14:creationId xmlns:p14="http://schemas.microsoft.com/office/powerpoint/2010/main" val="272051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C81EA32-9F4A-A341-B80B-ED9C46AD0379}"/>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PRACTICE 5: CONTOUR DRAWING</a:t>
            </a:r>
          </a:p>
        </p:txBody>
      </p:sp>
      <p:sp>
        <p:nvSpPr>
          <p:cNvPr id="6" name="Content Placeholder 5">
            <a:extLst>
              <a:ext uri="{FF2B5EF4-FFF2-40B4-BE49-F238E27FC236}">
                <a16:creationId xmlns:a16="http://schemas.microsoft.com/office/drawing/2014/main" id="{2EE0D8B4-00E6-ED4A-97F2-5399C9739682}"/>
              </a:ext>
            </a:extLst>
          </p:cNvPr>
          <p:cNvSpPr>
            <a:spLocks noGrp="1"/>
          </p:cNvSpPr>
          <p:nvPr>
            <p:ph idx="1"/>
          </p:nvPr>
        </p:nvSpPr>
        <p:spPr>
          <a:xfrm>
            <a:off x="459350" y="1885278"/>
            <a:ext cx="11499287" cy="4678183"/>
          </a:xfrm>
        </p:spPr>
        <p:txBody>
          <a:bodyPr anchor="ctr">
            <a:normAutofit/>
          </a:bodyPr>
          <a:lstStyle/>
          <a:p>
            <a:r>
              <a:rPr lang="en-US" sz="3200" dirty="0"/>
              <a:t>Contour drawing is a way to train yourself to look at drawing shapes</a:t>
            </a:r>
          </a:p>
          <a:p>
            <a:r>
              <a:rPr lang="en-US" sz="3200" dirty="0"/>
              <a:t>The most important part of accurately drawing an object is to look at it carefully.</a:t>
            </a:r>
          </a:p>
          <a:p>
            <a:r>
              <a:rPr lang="en-US" sz="3200" dirty="0"/>
              <a:t>Too often we rely on our mental image or what we THINK our drawing subject SHOULD look like, instead of observation.</a:t>
            </a:r>
          </a:p>
          <a:p>
            <a:r>
              <a:rPr lang="en-US" sz="3200" dirty="0"/>
              <a:t>Contour drawing is the most powerful way to train yourself to look at the subject.</a:t>
            </a:r>
          </a:p>
        </p:txBody>
      </p:sp>
    </p:spTree>
    <p:extLst>
      <p:ext uri="{BB962C8B-B14F-4D97-AF65-F5344CB8AC3E}">
        <p14:creationId xmlns:p14="http://schemas.microsoft.com/office/powerpoint/2010/main" val="160997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00303-1BC6-C84A-ACBB-F52B682F64B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BLIND CONTOUR DRAWING</a:t>
            </a:r>
          </a:p>
        </p:txBody>
      </p:sp>
      <p:sp>
        <p:nvSpPr>
          <p:cNvPr id="3" name="Content Placeholder 2">
            <a:extLst>
              <a:ext uri="{FF2B5EF4-FFF2-40B4-BE49-F238E27FC236}">
                <a16:creationId xmlns:a16="http://schemas.microsoft.com/office/drawing/2014/main" id="{0E0EE770-8613-7A43-8C8C-BD8C8F98B158}"/>
              </a:ext>
            </a:extLst>
          </p:cNvPr>
          <p:cNvSpPr>
            <a:spLocks noGrp="1"/>
          </p:cNvSpPr>
          <p:nvPr>
            <p:ph idx="1"/>
          </p:nvPr>
        </p:nvSpPr>
        <p:spPr>
          <a:xfrm>
            <a:off x="357188" y="1885278"/>
            <a:ext cx="11732646" cy="497272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chor="ctr">
            <a:normAutofit lnSpcReduction="10000"/>
          </a:bodyPr>
          <a:lstStyle/>
          <a:p>
            <a:r>
              <a:rPr lang="en-US" dirty="0"/>
              <a:t>The point of blind contour drawing is not to draw, but to see. It’s a fun exercise that will train the connection between your eye and your pencil.</a:t>
            </a:r>
          </a:p>
          <a:p>
            <a:pPr marL="514350" indent="-514350">
              <a:buFont typeface="+mj-lt"/>
              <a:buAutoNum type="arabicPeriod"/>
            </a:pPr>
            <a:r>
              <a:rPr lang="en-US" dirty="0"/>
              <a:t>Select an interesting object to draw.</a:t>
            </a:r>
          </a:p>
          <a:p>
            <a:pPr marL="514350" indent="-514350">
              <a:buFont typeface="+mj-lt"/>
              <a:buAutoNum type="arabicPeriod"/>
            </a:pPr>
            <a:r>
              <a:rPr lang="en-US" dirty="0"/>
              <a:t>Stare at the object and slowly begin to draw its shape </a:t>
            </a:r>
            <a:r>
              <a:rPr lang="en-US" u="sng" dirty="0"/>
              <a:t>without looking at the paper</a:t>
            </a:r>
            <a:r>
              <a:rPr lang="en-US" dirty="0"/>
              <a:t>. Let your eye crawl slowly along the contour (outline) of the object. </a:t>
            </a:r>
          </a:p>
          <a:p>
            <a:pPr marL="514350" indent="-514350">
              <a:buFont typeface="+mj-lt"/>
              <a:buAutoNum type="arabicPeriod"/>
            </a:pPr>
            <a:r>
              <a:rPr lang="en-US" dirty="0"/>
              <a:t>Let your pencil creep along your paper moving up or down, following the curves and angles that you see. </a:t>
            </a:r>
          </a:p>
          <a:p>
            <a:pPr marL="514350" indent="-514350">
              <a:buFont typeface="+mj-lt"/>
              <a:buAutoNum type="arabicPeriod"/>
            </a:pPr>
            <a:r>
              <a:rPr lang="en-US" dirty="0"/>
              <a:t>DO NOT LOOK AT YOUR PAPER! </a:t>
            </a:r>
          </a:p>
          <a:p>
            <a:pPr marL="0" indent="0">
              <a:buNone/>
            </a:pPr>
            <a:r>
              <a:rPr lang="en-US" dirty="0"/>
              <a:t>5. With every change in angle, let your pencil respond with its own change of direction. </a:t>
            </a:r>
            <a:r>
              <a:rPr lang="en-US" u="sng" dirty="0"/>
              <a:t>Do not lift your pencil or look down to see where you are.</a:t>
            </a:r>
          </a:p>
          <a:p>
            <a:r>
              <a:rPr lang="en-US" dirty="0"/>
              <a:t> TAKE YOUR TIME!</a:t>
            </a:r>
          </a:p>
          <a:p>
            <a:endParaRPr lang="en-US" sz="1700" dirty="0"/>
          </a:p>
        </p:txBody>
      </p:sp>
    </p:spTree>
    <p:extLst>
      <p:ext uri="{BB962C8B-B14F-4D97-AF65-F5344CB8AC3E}">
        <p14:creationId xmlns:p14="http://schemas.microsoft.com/office/powerpoint/2010/main" val="2284622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58C2-9FB4-FE4C-B7E9-001809311497}"/>
              </a:ext>
            </a:extLst>
          </p:cNvPr>
          <p:cNvSpPr>
            <a:spLocks noGrp="1"/>
          </p:cNvSpPr>
          <p:nvPr>
            <p:ph type="title"/>
          </p:nvPr>
        </p:nvSpPr>
        <p:spPr>
          <a:xfrm>
            <a:off x="839788" y="457200"/>
            <a:ext cx="3932237" cy="1100138"/>
          </a:xfrm>
        </p:spPr>
        <p:txBody>
          <a:bodyPr/>
          <a:lstStyle/>
          <a:p>
            <a:r>
              <a:rPr lang="en-US" b="1" dirty="0"/>
              <a:t>BLIND CONTOUR DRAWING (continued)</a:t>
            </a:r>
          </a:p>
        </p:txBody>
      </p:sp>
      <p:sp>
        <p:nvSpPr>
          <p:cNvPr id="3" name="Content Placeholder 2">
            <a:extLst>
              <a:ext uri="{FF2B5EF4-FFF2-40B4-BE49-F238E27FC236}">
                <a16:creationId xmlns:a16="http://schemas.microsoft.com/office/drawing/2014/main" id="{7628B8E1-B531-014A-A5CD-9035B15E3F6B}"/>
              </a:ext>
            </a:extLst>
          </p:cNvPr>
          <p:cNvSpPr>
            <a:spLocks noGrp="1"/>
          </p:cNvSpPr>
          <p:nvPr>
            <p:ph idx="1"/>
          </p:nvPr>
        </p:nvSpPr>
        <p:spPr/>
        <p:txBody>
          <a:bodyPr>
            <a:normAutofit/>
          </a:bodyPr>
          <a:lstStyle/>
          <a:p>
            <a:endParaRPr lang="en-US" dirty="0"/>
          </a:p>
          <a:p>
            <a:endParaRPr lang="en-US" dirty="0"/>
          </a:p>
          <a:p>
            <a:endParaRPr lang="en-US" dirty="0"/>
          </a:p>
          <a:p>
            <a:endParaRPr lang="en-US" dirty="0"/>
          </a:p>
        </p:txBody>
      </p:sp>
      <p:sp>
        <p:nvSpPr>
          <p:cNvPr id="8" name="Text Placeholder 7">
            <a:extLst>
              <a:ext uri="{FF2B5EF4-FFF2-40B4-BE49-F238E27FC236}">
                <a16:creationId xmlns:a16="http://schemas.microsoft.com/office/drawing/2014/main" id="{9095A84E-D9D0-1040-A3F6-9654A61DAB34}"/>
              </a:ext>
            </a:extLst>
          </p:cNvPr>
          <p:cNvSpPr>
            <a:spLocks noGrp="1"/>
          </p:cNvSpPr>
          <p:nvPr>
            <p:ph type="body" sz="half" idx="2"/>
          </p:nvPr>
        </p:nvSpPr>
        <p:spPr/>
        <p:txBody>
          <a:bodyPr>
            <a:normAutofit fontScale="92500" lnSpcReduction="10000"/>
          </a:bodyPr>
          <a:lstStyle/>
          <a:p>
            <a:r>
              <a:rPr lang="en-US" sz="2800" dirty="0"/>
              <a:t>When you are done, take a look. The results might be comical and fascinating. Look for places where your lines reveal subtle changes or aspects of the real object.</a:t>
            </a:r>
          </a:p>
          <a:p>
            <a:r>
              <a:rPr lang="en-US" sz="2800" dirty="0"/>
              <a:t>You can continue practicing with other objects. This will train your hands to respond to what your eyes see.</a:t>
            </a:r>
          </a:p>
          <a:p>
            <a:endParaRPr lang="en-US" dirty="0"/>
          </a:p>
          <a:p>
            <a:endParaRPr lang="en-US" dirty="0"/>
          </a:p>
        </p:txBody>
      </p:sp>
      <p:pic>
        <p:nvPicPr>
          <p:cNvPr id="7" name="Picture 6">
            <a:extLst>
              <a:ext uri="{FF2B5EF4-FFF2-40B4-BE49-F238E27FC236}">
                <a16:creationId xmlns:a16="http://schemas.microsoft.com/office/drawing/2014/main" id="{EC75738C-9483-924D-918A-00CF18606A4E}"/>
              </a:ext>
            </a:extLst>
          </p:cNvPr>
          <p:cNvPicPr>
            <a:picLocks noChangeAspect="1"/>
          </p:cNvPicPr>
          <p:nvPr/>
        </p:nvPicPr>
        <p:blipFill>
          <a:blip r:embed="rId2"/>
          <a:stretch>
            <a:fillRect/>
          </a:stretch>
        </p:blipFill>
        <p:spPr>
          <a:xfrm>
            <a:off x="5183188" y="1257300"/>
            <a:ext cx="6649815" cy="4735689"/>
          </a:xfrm>
          <a:prstGeom prst="rect">
            <a:avLst/>
          </a:prstGeom>
        </p:spPr>
      </p:pic>
    </p:spTree>
    <p:extLst>
      <p:ext uri="{BB962C8B-B14F-4D97-AF65-F5344CB8AC3E}">
        <p14:creationId xmlns:p14="http://schemas.microsoft.com/office/powerpoint/2010/main" val="2343656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8" name="Picture 17">
            <a:extLst>
              <a:ext uri="{FF2B5EF4-FFF2-40B4-BE49-F238E27FC236}">
                <a16:creationId xmlns:a16="http://schemas.microsoft.com/office/drawing/2014/main" id="{44142204-BD99-4C6A-9CF5-5B34D8556F80}"/>
              </a:ext>
            </a:extLst>
          </p:cNvPr>
          <p:cNvPicPr>
            <a:picLocks noChangeAspect="1"/>
          </p:cNvPicPr>
          <p:nvPr/>
        </p:nvPicPr>
        <p:blipFill rotWithShape="1">
          <a:blip r:embed="rId2"/>
          <a:srcRect t="13423" r="-1" b="1649"/>
          <a:stretch/>
        </p:blipFill>
        <p:spPr>
          <a:xfrm>
            <a:off x="0" y="-35602"/>
            <a:ext cx="12188952" cy="6857990"/>
          </a:xfrm>
          <a:prstGeom prst="rect">
            <a:avLst/>
          </a:prstGeom>
        </p:spPr>
      </p:pic>
      <p:sp>
        <p:nvSpPr>
          <p:cNvPr id="24" name="Freeform: Shape 2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708182D-2BD6-BD44-B7BD-8F08DBFBC08C}"/>
              </a:ext>
            </a:extLst>
          </p:cNvPr>
          <p:cNvSpPr>
            <a:spLocks noGrp="1"/>
          </p:cNvSpPr>
          <p:nvPr>
            <p:ph type="title"/>
          </p:nvPr>
        </p:nvSpPr>
        <p:spPr>
          <a:xfrm>
            <a:off x="2245932" y="387567"/>
            <a:ext cx="7340048" cy="749300"/>
          </a:xfrm>
        </p:spPr>
        <p:txBody>
          <a:bodyPr anchor="b">
            <a:normAutofit/>
          </a:bodyPr>
          <a:lstStyle/>
          <a:p>
            <a:r>
              <a:rPr lang="en-US" sz="3600" dirty="0"/>
              <a:t>MODIFIED CONTOUR DRAWING</a:t>
            </a:r>
          </a:p>
        </p:txBody>
      </p:sp>
      <p:sp>
        <p:nvSpPr>
          <p:cNvPr id="3" name="Content Placeholder 2">
            <a:extLst>
              <a:ext uri="{FF2B5EF4-FFF2-40B4-BE49-F238E27FC236}">
                <a16:creationId xmlns:a16="http://schemas.microsoft.com/office/drawing/2014/main" id="{C7522C72-A48A-F74A-9C95-D735EF4F222C}"/>
              </a:ext>
            </a:extLst>
          </p:cNvPr>
          <p:cNvSpPr>
            <a:spLocks noGrp="1"/>
          </p:cNvSpPr>
          <p:nvPr>
            <p:ph idx="1"/>
          </p:nvPr>
        </p:nvSpPr>
        <p:spPr>
          <a:xfrm>
            <a:off x="1165986" y="1506628"/>
            <a:ext cx="9838259" cy="4945998"/>
          </a:xfrm>
        </p:spPr>
        <p:txBody>
          <a:bodyPr>
            <a:normAutofit/>
          </a:bodyPr>
          <a:lstStyle/>
          <a:p>
            <a:r>
              <a:rPr lang="en-US" dirty="0"/>
              <a:t>A modified contour drawing also helps us hone our observations but results in a drawing that looks much more like the object.</a:t>
            </a:r>
          </a:p>
          <a:p>
            <a:r>
              <a:rPr lang="en-US" dirty="0"/>
              <a:t>The process is the same, only this time, you get to peek. Every now and then, you can glance down at your paper to allow yourself to relate the spacing and size of the lines to each other. </a:t>
            </a:r>
          </a:p>
          <a:p>
            <a:r>
              <a:rPr lang="en-US" dirty="0"/>
              <a:t>You can also pick up your pencil and move it to another spot. To keep the energy of the contour drawing, keep your eyes on the object as you draw. </a:t>
            </a:r>
          </a:p>
        </p:txBody>
      </p:sp>
    </p:spTree>
    <p:extLst>
      <p:ext uri="{BB962C8B-B14F-4D97-AF65-F5344CB8AC3E}">
        <p14:creationId xmlns:p14="http://schemas.microsoft.com/office/powerpoint/2010/main" val="1530097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picture containing text, whiteboard&#10;&#10;Description automatically generated">
            <a:extLst>
              <a:ext uri="{FF2B5EF4-FFF2-40B4-BE49-F238E27FC236}">
                <a16:creationId xmlns:a16="http://schemas.microsoft.com/office/drawing/2014/main" id="{842C0CB6-4BB0-9546-A9DE-FDD3011C2074}"/>
              </a:ext>
            </a:extLst>
          </p:cNvPr>
          <p:cNvPicPr>
            <a:picLocks noChangeAspect="1"/>
          </p:cNvPicPr>
          <p:nvPr/>
        </p:nvPicPr>
        <p:blipFill>
          <a:blip r:embed="rId2"/>
          <a:stretch>
            <a:fillRect/>
          </a:stretch>
        </p:blipFill>
        <p:spPr>
          <a:xfrm>
            <a:off x="1214438" y="558956"/>
            <a:ext cx="9427474" cy="5740088"/>
          </a:xfrm>
          <a:prstGeom prst="rect">
            <a:avLst/>
          </a:prstGeom>
        </p:spPr>
      </p:pic>
    </p:spTree>
    <p:extLst>
      <p:ext uri="{BB962C8B-B14F-4D97-AF65-F5344CB8AC3E}">
        <p14:creationId xmlns:p14="http://schemas.microsoft.com/office/powerpoint/2010/main" val="57788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7F04F73-CABB-D14B-BA97-E1D84A3EB2E3}"/>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Bye for Now. Thanks for Joining Me.</a:t>
            </a:r>
            <a:endParaRPr lang="en-US" sz="5200" kern="1200">
              <a:solidFill>
                <a:schemeClr val="tx1"/>
              </a:solidFill>
              <a:latin typeface="+mj-lt"/>
              <a:ea typeface="+mj-ea"/>
              <a:cs typeface="+mj-cs"/>
            </a:endParaRPr>
          </a:p>
        </p:txBody>
      </p:sp>
      <p:pic>
        <p:nvPicPr>
          <p:cNvPr id="15" name="Content Placeholder 14" descr="A bug on a leaf&#10;&#10;Description automatically generated with medium confidence">
            <a:extLst>
              <a:ext uri="{FF2B5EF4-FFF2-40B4-BE49-F238E27FC236}">
                <a16:creationId xmlns:a16="http://schemas.microsoft.com/office/drawing/2014/main" id="{0160FBCF-7C9E-4341-961F-95655868ED89}"/>
              </a:ext>
            </a:extLst>
          </p:cNvPr>
          <p:cNvPicPr>
            <a:picLocks noGrp="1" noChangeAspect="1"/>
          </p:cNvPicPr>
          <p:nvPr>
            <p:ph sz="half" idx="2"/>
          </p:nvPr>
        </p:nvPicPr>
        <p:blipFill rotWithShape="1">
          <a:blip r:embed="rId2"/>
          <a:srcRect r="430" b="3"/>
          <a:stretch/>
        </p:blipFill>
        <p:spPr>
          <a:xfrm>
            <a:off x="198741" y="2410448"/>
            <a:ext cx="5803323" cy="3890357"/>
          </a:xfrm>
          <a:prstGeom prst="rect">
            <a:avLst/>
          </a:prstGeom>
        </p:spPr>
      </p:pic>
      <p:pic>
        <p:nvPicPr>
          <p:cNvPr id="9" name="Content Placeholder 8" descr="A picture containing text, bed, nature&#10;&#10;Description automatically generated">
            <a:extLst>
              <a:ext uri="{FF2B5EF4-FFF2-40B4-BE49-F238E27FC236}">
                <a16:creationId xmlns:a16="http://schemas.microsoft.com/office/drawing/2014/main" id="{35348DCE-86E1-244F-8D4E-530A813A10DD}"/>
              </a:ext>
            </a:extLst>
          </p:cNvPr>
          <p:cNvPicPr>
            <a:picLocks noGrp="1" noChangeAspect="1"/>
          </p:cNvPicPr>
          <p:nvPr>
            <p:ph sz="half" idx="1"/>
          </p:nvPr>
        </p:nvPicPr>
        <p:blipFill rotWithShape="1">
          <a:blip r:embed="rId3"/>
          <a:srcRect t="6894" r="-2" b="-2"/>
          <a:stretch/>
        </p:blipFill>
        <p:spPr>
          <a:xfrm>
            <a:off x="6189934" y="2410448"/>
            <a:ext cx="5803323" cy="3890357"/>
          </a:xfrm>
          <a:prstGeom prst="rect">
            <a:avLst/>
          </a:prstGeom>
        </p:spPr>
      </p:pic>
    </p:spTree>
    <p:extLst>
      <p:ext uri="{BB962C8B-B14F-4D97-AF65-F5344CB8AC3E}">
        <p14:creationId xmlns:p14="http://schemas.microsoft.com/office/powerpoint/2010/main" val="3214364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450</Words>
  <Application>Microsoft Macintosh PowerPoint</Application>
  <PresentationFormat>Widescreen</PresentationFormat>
  <Paragraphs>29</Paragraphs>
  <Slides>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Meiryo</vt:lpstr>
      <vt:lpstr>Arial</vt:lpstr>
      <vt:lpstr>Calibri</vt:lpstr>
      <vt:lpstr>Calibri Light</vt:lpstr>
      <vt:lpstr>Office Theme</vt:lpstr>
      <vt:lpstr>BUILDING NEW SKILLS: BASIC DRAWING EXERCISES</vt:lpstr>
      <vt:lpstr>Practice will develop your drawing skills</vt:lpstr>
      <vt:lpstr>PRACTICE 5: CONTOUR DRAWING</vt:lpstr>
      <vt:lpstr>BLIND CONTOUR DRAWING</vt:lpstr>
      <vt:lpstr>BLIND CONTOUR DRAWING (continued)</vt:lpstr>
      <vt:lpstr>MODIFIED CONTOUR DRAWING</vt:lpstr>
      <vt:lpstr>PowerPoint Presentation</vt:lpstr>
      <vt:lpstr>Bye for Now. Thanks for Joining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Harvey</dc:creator>
  <cp:lastModifiedBy>Paula Harvey</cp:lastModifiedBy>
  <cp:revision>3</cp:revision>
  <dcterms:created xsi:type="dcterms:W3CDTF">2021-01-19T22:35:33Z</dcterms:created>
  <dcterms:modified xsi:type="dcterms:W3CDTF">2021-01-19T23:37:50Z</dcterms:modified>
</cp:coreProperties>
</file>