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68" r:id="rId5"/>
    <p:sldId id="269" r:id="rId6"/>
    <p:sldId id="284" r:id="rId7"/>
    <p:sldId id="271" r:id="rId8"/>
    <p:sldId id="270" r:id="rId9"/>
    <p:sldId id="272" r:id="rId10"/>
    <p:sldId id="279" r:id="rId11"/>
    <p:sldId id="273" r:id="rId12"/>
    <p:sldId id="281" r:id="rId13"/>
    <p:sldId id="282" r:id="rId14"/>
    <p:sldId id="280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30"/>
    <p:restoredTop sz="95545"/>
  </p:normalViewPr>
  <p:slideViewPr>
    <p:cSldViewPr snapToGrid="0" snapToObjects="1">
      <p:cViewPr varScale="1">
        <p:scale>
          <a:sx n="54" d="100"/>
          <a:sy n="54" d="100"/>
        </p:scale>
        <p:origin x="22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4764A-DF6F-4D81-A21D-D30965F15E0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ADB41C-5F0C-4E9F-A779-3F2F3F961CE0}">
      <dgm:prSet/>
      <dgm:spPr/>
      <dgm:t>
        <a:bodyPr/>
        <a:lstStyle/>
        <a:p>
          <a:pPr>
            <a:defRPr b="1"/>
          </a:pPr>
          <a:r>
            <a:rPr lang="en-US"/>
            <a:t>Date, Day, Time</a:t>
          </a:r>
        </a:p>
      </dgm:t>
    </dgm:pt>
    <dgm:pt modelId="{F897288A-4910-49F4-AC56-4F321DB0A9B2}" type="parTrans" cxnId="{F3A44CE9-BBE3-4BAB-93DA-E8F6C53F6F69}">
      <dgm:prSet/>
      <dgm:spPr/>
      <dgm:t>
        <a:bodyPr/>
        <a:lstStyle/>
        <a:p>
          <a:endParaRPr lang="en-US"/>
        </a:p>
      </dgm:t>
    </dgm:pt>
    <dgm:pt modelId="{B9A6CECB-B706-4465-8B59-0C0047A01969}" type="sibTrans" cxnId="{F3A44CE9-BBE3-4BAB-93DA-E8F6C53F6F69}">
      <dgm:prSet/>
      <dgm:spPr/>
      <dgm:t>
        <a:bodyPr/>
        <a:lstStyle/>
        <a:p>
          <a:endParaRPr lang="en-US"/>
        </a:p>
      </dgm:t>
    </dgm:pt>
    <dgm:pt modelId="{CEE6D597-3DA0-4288-9053-3173830A912F}">
      <dgm:prSet/>
      <dgm:spPr/>
      <dgm:t>
        <a:bodyPr/>
        <a:lstStyle/>
        <a:p>
          <a:pPr>
            <a:defRPr b="1"/>
          </a:pPr>
          <a:r>
            <a:rPr lang="en-US"/>
            <a:t>Location, habitat</a:t>
          </a:r>
        </a:p>
      </dgm:t>
    </dgm:pt>
    <dgm:pt modelId="{6F1F7E3E-0D24-459F-B28A-DDD1A2749504}" type="parTrans" cxnId="{86D7A93D-4FE2-4A6A-8D02-C4229D8A63D0}">
      <dgm:prSet/>
      <dgm:spPr/>
      <dgm:t>
        <a:bodyPr/>
        <a:lstStyle/>
        <a:p>
          <a:endParaRPr lang="en-US"/>
        </a:p>
      </dgm:t>
    </dgm:pt>
    <dgm:pt modelId="{979FD35B-FE7B-4895-BAFA-931C4F0EBE2F}" type="sibTrans" cxnId="{86D7A93D-4FE2-4A6A-8D02-C4229D8A63D0}">
      <dgm:prSet/>
      <dgm:spPr/>
      <dgm:t>
        <a:bodyPr/>
        <a:lstStyle/>
        <a:p>
          <a:endParaRPr lang="en-US"/>
        </a:p>
      </dgm:t>
    </dgm:pt>
    <dgm:pt modelId="{B7F93ED7-EFC5-4A36-8DBD-B0FCC23B3971}">
      <dgm:prSet/>
      <dgm:spPr/>
      <dgm:t>
        <a:bodyPr/>
        <a:lstStyle/>
        <a:p>
          <a:pPr>
            <a:defRPr b="1"/>
          </a:pPr>
          <a:r>
            <a:rPr lang="en-US"/>
            <a:t>Weather</a:t>
          </a:r>
        </a:p>
      </dgm:t>
    </dgm:pt>
    <dgm:pt modelId="{7243804B-DA92-46C2-A827-4AFC404A475F}" type="parTrans" cxnId="{26E4B9FF-0B86-4DC2-986D-2C1A3F29CB75}">
      <dgm:prSet/>
      <dgm:spPr/>
      <dgm:t>
        <a:bodyPr/>
        <a:lstStyle/>
        <a:p>
          <a:endParaRPr lang="en-US"/>
        </a:p>
      </dgm:t>
    </dgm:pt>
    <dgm:pt modelId="{FDF5934F-5A62-4BCF-B4F7-0D2EA1BF4995}" type="sibTrans" cxnId="{26E4B9FF-0B86-4DC2-986D-2C1A3F29CB75}">
      <dgm:prSet/>
      <dgm:spPr/>
      <dgm:t>
        <a:bodyPr/>
        <a:lstStyle/>
        <a:p>
          <a:endParaRPr lang="en-US"/>
        </a:p>
      </dgm:t>
    </dgm:pt>
    <dgm:pt modelId="{E0FBB3EA-4501-4A39-AAAE-2733BD696510}">
      <dgm:prSet/>
      <dgm:spPr/>
      <dgm:t>
        <a:bodyPr/>
        <a:lstStyle/>
        <a:p>
          <a:r>
            <a:rPr lang="en-US"/>
            <a:t>Temperature</a:t>
          </a:r>
        </a:p>
      </dgm:t>
    </dgm:pt>
    <dgm:pt modelId="{28EA0DB4-0A04-451F-85A2-33986185295F}" type="parTrans" cxnId="{23ADE391-0158-4272-A3C8-8A37382EAFD9}">
      <dgm:prSet/>
      <dgm:spPr/>
      <dgm:t>
        <a:bodyPr/>
        <a:lstStyle/>
        <a:p>
          <a:endParaRPr lang="en-US"/>
        </a:p>
      </dgm:t>
    </dgm:pt>
    <dgm:pt modelId="{019D9881-6A29-45A5-A43A-9377CDB199F9}" type="sibTrans" cxnId="{23ADE391-0158-4272-A3C8-8A37382EAFD9}">
      <dgm:prSet/>
      <dgm:spPr/>
      <dgm:t>
        <a:bodyPr/>
        <a:lstStyle/>
        <a:p>
          <a:endParaRPr lang="en-US"/>
        </a:p>
      </dgm:t>
    </dgm:pt>
    <dgm:pt modelId="{6653FF5F-6B15-4481-BFA0-0D409E59BC97}">
      <dgm:prSet/>
      <dgm:spPr/>
      <dgm:t>
        <a:bodyPr/>
        <a:lstStyle/>
        <a:p>
          <a:r>
            <a:rPr lang="en-US"/>
            <a:t>Wind</a:t>
          </a:r>
        </a:p>
      </dgm:t>
    </dgm:pt>
    <dgm:pt modelId="{67675924-A13A-42AE-ADF8-CFE99210E2B1}" type="parTrans" cxnId="{CDD2107C-E41C-4B9C-A722-1053253D2F2B}">
      <dgm:prSet/>
      <dgm:spPr/>
      <dgm:t>
        <a:bodyPr/>
        <a:lstStyle/>
        <a:p>
          <a:endParaRPr lang="en-US"/>
        </a:p>
      </dgm:t>
    </dgm:pt>
    <dgm:pt modelId="{9DBA3226-E172-412C-AF31-AF8B2BBB112F}" type="sibTrans" cxnId="{CDD2107C-E41C-4B9C-A722-1053253D2F2B}">
      <dgm:prSet/>
      <dgm:spPr/>
      <dgm:t>
        <a:bodyPr/>
        <a:lstStyle/>
        <a:p>
          <a:endParaRPr lang="en-US"/>
        </a:p>
      </dgm:t>
    </dgm:pt>
    <dgm:pt modelId="{C2F0CF69-0000-4994-8FEC-E3F20551E8F1}">
      <dgm:prSet/>
      <dgm:spPr/>
      <dgm:t>
        <a:bodyPr/>
        <a:lstStyle/>
        <a:p>
          <a:r>
            <a:rPr lang="en-US"/>
            <a:t>% Cloud cover</a:t>
          </a:r>
        </a:p>
      </dgm:t>
    </dgm:pt>
    <dgm:pt modelId="{44E2ED07-E1BE-4E39-B5B4-F91642A99FA8}" type="parTrans" cxnId="{92EDF8AD-2C85-48A0-97C2-CBA1EFE85929}">
      <dgm:prSet/>
      <dgm:spPr/>
      <dgm:t>
        <a:bodyPr/>
        <a:lstStyle/>
        <a:p>
          <a:endParaRPr lang="en-US"/>
        </a:p>
      </dgm:t>
    </dgm:pt>
    <dgm:pt modelId="{AA45B6DE-4B41-4330-A1D4-5835533B1AFE}" type="sibTrans" cxnId="{92EDF8AD-2C85-48A0-97C2-CBA1EFE85929}">
      <dgm:prSet/>
      <dgm:spPr/>
      <dgm:t>
        <a:bodyPr/>
        <a:lstStyle/>
        <a:p>
          <a:endParaRPr lang="en-US"/>
        </a:p>
      </dgm:t>
    </dgm:pt>
    <dgm:pt modelId="{746BEA89-A295-4A44-BE27-F32882C5E370}" type="pres">
      <dgm:prSet presAssocID="{0B04764A-DF6F-4D81-A21D-D30965F15E08}" presName="root" presStyleCnt="0">
        <dgm:presLayoutVars>
          <dgm:dir/>
          <dgm:resizeHandles val="exact"/>
        </dgm:presLayoutVars>
      </dgm:prSet>
      <dgm:spPr/>
    </dgm:pt>
    <dgm:pt modelId="{9DB6CF07-5012-4DE0-9F7B-E35C8B047F98}" type="pres">
      <dgm:prSet presAssocID="{1FADB41C-5F0C-4E9F-A779-3F2F3F961CE0}" presName="compNode" presStyleCnt="0"/>
      <dgm:spPr/>
    </dgm:pt>
    <dgm:pt modelId="{34ED307D-652D-4DB2-9B8D-C0C3E99BEA6C}" type="pres">
      <dgm:prSet presAssocID="{1FADB41C-5F0C-4E9F-A779-3F2F3F961C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0323527-ADA3-404C-93F9-1C9E75229EDA}" type="pres">
      <dgm:prSet presAssocID="{1FADB41C-5F0C-4E9F-A779-3F2F3F961CE0}" presName="iconSpace" presStyleCnt="0"/>
      <dgm:spPr/>
    </dgm:pt>
    <dgm:pt modelId="{FAEE1784-0FAF-4DF5-81EC-FB9C6D1CDC88}" type="pres">
      <dgm:prSet presAssocID="{1FADB41C-5F0C-4E9F-A779-3F2F3F961CE0}" presName="parTx" presStyleLbl="revTx" presStyleIdx="0" presStyleCnt="6">
        <dgm:presLayoutVars>
          <dgm:chMax val="0"/>
          <dgm:chPref val="0"/>
        </dgm:presLayoutVars>
      </dgm:prSet>
      <dgm:spPr/>
    </dgm:pt>
    <dgm:pt modelId="{CA0355CA-4D31-42A9-885F-98B84C826B6A}" type="pres">
      <dgm:prSet presAssocID="{1FADB41C-5F0C-4E9F-A779-3F2F3F961CE0}" presName="txSpace" presStyleCnt="0"/>
      <dgm:spPr/>
    </dgm:pt>
    <dgm:pt modelId="{AE09ABDC-A1F8-4AD0-8789-3C93A592C58C}" type="pres">
      <dgm:prSet presAssocID="{1FADB41C-5F0C-4E9F-A779-3F2F3F961CE0}" presName="desTx" presStyleLbl="revTx" presStyleIdx="1" presStyleCnt="6">
        <dgm:presLayoutVars/>
      </dgm:prSet>
      <dgm:spPr/>
    </dgm:pt>
    <dgm:pt modelId="{577959B0-2335-4F3E-B145-F16B142BCFDF}" type="pres">
      <dgm:prSet presAssocID="{B9A6CECB-B706-4465-8B59-0C0047A01969}" presName="sibTrans" presStyleCnt="0"/>
      <dgm:spPr/>
    </dgm:pt>
    <dgm:pt modelId="{17130BA7-7C42-40FB-BB7E-7E7FEB7EA3F7}" type="pres">
      <dgm:prSet presAssocID="{CEE6D597-3DA0-4288-9053-3173830A912F}" presName="compNode" presStyleCnt="0"/>
      <dgm:spPr/>
    </dgm:pt>
    <dgm:pt modelId="{7244DAD7-9D48-480A-8B4D-687B8194364B}" type="pres">
      <dgm:prSet presAssocID="{CEE6D597-3DA0-4288-9053-3173830A91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4D96C678-3B73-490B-B7D7-E124E8869CEC}" type="pres">
      <dgm:prSet presAssocID="{CEE6D597-3DA0-4288-9053-3173830A912F}" presName="iconSpace" presStyleCnt="0"/>
      <dgm:spPr/>
    </dgm:pt>
    <dgm:pt modelId="{46C54F1F-C30E-4B79-9947-5F09070D2E1F}" type="pres">
      <dgm:prSet presAssocID="{CEE6D597-3DA0-4288-9053-3173830A912F}" presName="parTx" presStyleLbl="revTx" presStyleIdx="2" presStyleCnt="6">
        <dgm:presLayoutVars>
          <dgm:chMax val="0"/>
          <dgm:chPref val="0"/>
        </dgm:presLayoutVars>
      </dgm:prSet>
      <dgm:spPr/>
    </dgm:pt>
    <dgm:pt modelId="{F9832FEB-3330-4088-9CA0-42D347A2D81F}" type="pres">
      <dgm:prSet presAssocID="{CEE6D597-3DA0-4288-9053-3173830A912F}" presName="txSpace" presStyleCnt="0"/>
      <dgm:spPr/>
    </dgm:pt>
    <dgm:pt modelId="{AEAF9B51-3FED-4DCF-AA04-D22B1281B334}" type="pres">
      <dgm:prSet presAssocID="{CEE6D597-3DA0-4288-9053-3173830A912F}" presName="desTx" presStyleLbl="revTx" presStyleIdx="3" presStyleCnt="6">
        <dgm:presLayoutVars/>
      </dgm:prSet>
      <dgm:spPr/>
    </dgm:pt>
    <dgm:pt modelId="{31E8D170-82F0-4524-AC09-EBBDF7EFCC22}" type="pres">
      <dgm:prSet presAssocID="{979FD35B-FE7B-4895-BAFA-931C4F0EBE2F}" presName="sibTrans" presStyleCnt="0"/>
      <dgm:spPr/>
    </dgm:pt>
    <dgm:pt modelId="{47F0AAE1-7490-410F-94D8-530B887BB551}" type="pres">
      <dgm:prSet presAssocID="{B7F93ED7-EFC5-4A36-8DBD-B0FCC23B3971}" presName="compNode" presStyleCnt="0"/>
      <dgm:spPr/>
    </dgm:pt>
    <dgm:pt modelId="{93731C86-411A-4190-B03D-33ECACF92F2C}" type="pres">
      <dgm:prSet presAssocID="{B7F93ED7-EFC5-4A36-8DBD-B0FCC23B39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ADEA562B-63C1-4B8A-9B04-031F491348CF}" type="pres">
      <dgm:prSet presAssocID="{B7F93ED7-EFC5-4A36-8DBD-B0FCC23B3971}" presName="iconSpace" presStyleCnt="0"/>
      <dgm:spPr/>
    </dgm:pt>
    <dgm:pt modelId="{62646357-9F3E-41ED-A3EC-468A6A6BEF16}" type="pres">
      <dgm:prSet presAssocID="{B7F93ED7-EFC5-4A36-8DBD-B0FCC23B3971}" presName="parTx" presStyleLbl="revTx" presStyleIdx="4" presStyleCnt="6">
        <dgm:presLayoutVars>
          <dgm:chMax val="0"/>
          <dgm:chPref val="0"/>
        </dgm:presLayoutVars>
      </dgm:prSet>
      <dgm:spPr/>
    </dgm:pt>
    <dgm:pt modelId="{54375496-50F4-40D7-AAD5-400D1DADF100}" type="pres">
      <dgm:prSet presAssocID="{B7F93ED7-EFC5-4A36-8DBD-B0FCC23B3971}" presName="txSpace" presStyleCnt="0"/>
      <dgm:spPr/>
    </dgm:pt>
    <dgm:pt modelId="{4C3FD765-DDDD-48CC-B7F5-7741FC194BC2}" type="pres">
      <dgm:prSet presAssocID="{B7F93ED7-EFC5-4A36-8DBD-B0FCC23B3971}" presName="desTx" presStyleLbl="revTx" presStyleIdx="5" presStyleCnt="6">
        <dgm:presLayoutVars/>
      </dgm:prSet>
      <dgm:spPr/>
    </dgm:pt>
  </dgm:ptLst>
  <dgm:cxnLst>
    <dgm:cxn modelId="{86D7A93D-4FE2-4A6A-8D02-C4229D8A63D0}" srcId="{0B04764A-DF6F-4D81-A21D-D30965F15E08}" destId="{CEE6D597-3DA0-4288-9053-3173830A912F}" srcOrd="1" destOrd="0" parTransId="{6F1F7E3E-0D24-459F-B28A-DDD1A2749504}" sibTransId="{979FD35B-FE7B-4895-BAFA-931C4F0EBE2F}"/>
    <dgm:cxn modelId="{4A79453F-7FD2-488A-B5BC-15C6B4B87413}" type="presOf" srcId="{C2F0CF69-0000-4994-8FEC-E3F20551E8F1}" destId="{4C3FD765-DDDD-48CC-B7F5-7741FC194BC2}" srcOrd="0" destOrd="2" presId="urn:microsoft.com/office/officeart/2018/5/layout/CenteredIconLabelDescriptionList"/>
    <dgm:cxn modelId="{A8FCAE66-70F8-4BB6-8CBA-5CB52282AA0B}" type="presOf" srcId="{6653FF5F-6B15-4481-BFA0-0D409E59BC97}" destId="{4C3FD765-DDDD-48CC-B7F5-7741FC194BC2}" srcOrd="0" destOrd="1" presId="urn:microsoft.com/office/officeart/2018/5/layout/CenteredIconLabelDescriptionList"/>
    <dgm:cxn modelId="{EFB92B6B-98ED-4304-8177-86663F8AE6EC}" type="presOf" srcId="{B7F93ED7-EFC5-4A36-8DBD-B0FCC23B3971}" destId="{62646357-9F3E-41ED-A3EC-468A6A6BEF16}" srcOrd="0" destOrd="0" presId="urn:microsoft.com/office/officeart/2018/5/layout/CenteredIconLabelDescriptionList"/>
    <dgm:cxn modelId="{CDD2107C-E41C-4B9C-A722-1053253D2F2B}" srcId="{B7F93ED7-EFC5-4A36-8DBD-B0FCC23B3971}" destId="{6653FF5F-6B15-4481-BFA0-0D409E59BC97}" srcOrd="1" destOrd="0" parTransId="{67675924-A13A-42AE-ADF8-CFE99210E2B1}" sibTransId="{9DBA3226-E172-412C-AF31-AF8B2BBB112F}"/>
    <dgm:cxn modelId="{23ADE391-0158-4272-A3C8-8A37382EAFD9}" srcId="{B7F93ED7-EFC5-4A36-8DBD-B0FCC23B3971}" destId="{E0FBB3EA-4501-4A39-AAAE-2733BD696510}" srcOrd="0" destOrd="0" parTransId="{28EA0DB4-0A04-451F-85A2-33986185295F}" sibTransId="{019D9881-6A29-45A5-A43A-9377CDB199F9}"/>
    <dgm:cxn modelId="{92EDF8AD-2C85-48A0-97C2-CBA1EFE85929}" srcId="{B7F93ED7-EFC5-4A36-8DBD-B0FCC23B3971}" destId="{C2F0CF69-0000-4994-8FEC-E3F20551E8F1}" srcOrd="2" destOrd="0" parTransId="{44E2ED07-E1BE-4E39-B5B4-F91642A99FA8}" sibTransId="{AA45B6DE-4B41-4330-A1D4-5835533B1AFE}"/>
    <dgm:cxn modelId="{87C90BC3-DFB8-443A-9C87-32F1D1538DEB}" type="presOf" srcId="{0B04764A-DF6F-4D81-A21D-D30965F15E08}" destId="{746BEA89-A295-4A44-BE27-F32882C5E370}" srcOrd="0" destOrd="0" presId="urn:microsoft.com/office/officeart/2018/5/layout/CenteredIconLabelDescriptionList"/>
    <dgm:cxn modelId="{425E3FD9-72DC-46CB-850E-E12D2863B405}" type="presOf" srcId="{1FADB41C-5F0C-4E9F-A779-3F2F3F961CE0}" destId="{FAEE1784-0FAF-4DF5-81EC-FB9C6D1CDC88}" srcOrd="0" destOrd="0" presId="urn:microsoft.com/office/officeart/2018/5/layout/CenteredIconLabelDescriptionList"/>
    <dgm:cxn modelId="{F3A44CE9-BBE3-4BAB-93DA-E8F6C53F6F69}" srcId="{0B04764A-DF6F-4D81-A21D-D30965F15E08}" destId="{1FADB41C-5F0C-4E9F-A779-3F2F3F961CE0}" srcOrd="0" destOrd="0" parTransId="{F897288A-4910-49F4-AC56-4F321DB0A9B2}" sibTransId="{B9A6CECB-B706-4465-8B59-0C0047A01969}"/>
    <dgm:cxn modelId="{5C91DDF5-C854-441B-A9D3-862A05F35B91}" type="presOf" srcId="{CEE6D597-3DA0-4288-9053-3173830A912F}" destId="{46C54F1F-C30E-4B79-9947-5F09070D2E1F}" srcOrd="0" destOrd="0" presId="urn:microsoft.com/office/officeart/2018/5/layout/CenteredIconLabelDescriptionList"/>
    <dgm:cxn modelId="{3CBF1DF9-91E4-4F99-8743-CB34664602CE}" type="presOf" srcId="{E0FBB3EA-4501-4A39-AAAE-2733BD696510}" destId="{4C3FD765-DDDD-48CC-B7F5-7741FC194BC2}" srcOrd="0" destOrd="0" presId="urn:microsoft.com/office/officeart/2018/5/layout/CenteredIconLabelDescriptionList"/>
    <dgm:cxn modelId="{26E4B9FF-0B86-4DC2-986D-2C1A3F29CB75}" srcId="{0B04764A-DF6F-4D81-A21D-D30965F15E08}" destId="{B7F93ED7-EFC5-4A36-8DBD-B0FCC23B3971}" srcOrd="2" destOrd="0" parTransId="{7243804B-DA92-46C2-A827-4AFC404A475F}" sibTransId="{FDF5934F-5A62-4BCF-B4F7-0D2EA1BF4995}"/>
    <dgm:cxn modelId="{88A0AFE4-54EC-42B6-ABCD-645A9D2DDFB6}" type="presParOf" srcId="{746BEA89-A295-4A44-BE27-F32882C5E370}" destId="{9DB6CF07-5012-4DE0-9F7B-E35C8B047F98}" srcOrd="0" destOrd="0" presId="urn:microsoft.com/office/officeart/2018/5/layout/CenteredIconLabelDescriptionList"/>
    <dgm:cxn modelId="{6B326AE5-171B-4DC1-9855-8612B0270FE3}" type="presParOf" srcId="{9DB6CF07-5012-4DE0-9F7B-E35C8B047F98}" destId="{34ED307D-652D-4DB2-9B8D-C0C3E99BEA6C}" srcOrd="0" destOrd="0" presId="urn:microsoft.com/office/officeart/2018/5/layout/CenteredIconLabelDescriptionList"/>
    <dgm:cxn modelId="{B04E3CBE-67DF-40C2-84BA-A5AD18E4778F}" type="presParOf" srcId="{9DB6CF07-5012-4DE0-9F7B-E35C8B047F98}" destId="{50323527-ADA3-404C-93F9-1C9E75229EDA}" srcOrd="1" destOrd="0" presId="urn:microsoft.com/office/officeart/2018/5/layout/CenteredIconLabelDescriptionList"/>
    <dgm:cxn modelId="{FA59B011-0BA0-4583-BD49-D8974C7A66B4}" type="presParOf" srcId="{9DB6CF07-5012-4DE0-9F7B-E35C8B047F98}" destId="{FAEE1784-0FAF-4DF5-81EC-FB9C6D1CDC88}" srcOrd="2" destOrd="0" presId="urn:microsoft.com/office/officeart/2018/5/layout/CenteredIconLabelDescriptionList"/>
    <dgm:cxn modelId="{BD8E0E84-DD7D-4427-A56E-E0C121C7216B}" type="presParOf" srcId="{9DB6CF07-5012-4DE0-9F7B-E35C8B047F98}" destId="{CA0355CA-4D31-42A9-885F-98B84C826B6A}" srcOrd="3" destOrd="0" presId="urn:microsoft.com/office/officeart/2018/5/layout/CenteredIconLabelDescriptionList"/>
    <dgm:cxn modelId="{35B8F4F6-F980-43F5-8EDE-FB1C3E462BE9}" type="presParOf" srcId="{9DB6CF07-5012-4DE0-9F7B-E35C8B047F98}" destId="{AE09ABDC-A1F8-4AD0-8789-3C93A592C58C}" srcOrd="4" destOrd="0" presId="urn:microsoft.com/office/officeart/2018/5/layout/CenteredIconLabelDescriptionList"/>
    <dgm:cxn modelId="{66BC4698-3571-4337-9577-F1C683FD6063}" type="presParOf" srcId="{746BEA89-A295-4A44-BE27-F32882C5E370}" destId="{577959B0-2335-4F3E-B145-F16B142BCFDF}" srcOrd="1" destOrd="0" presId="urn:microsoft.com/office/officeart/2018/5/layout/CenteredIconLabelDescriptionList"/>
    <dgm:cxn modelId="{26B0EFD2-AEFB-43CC-B1CC-3A7AF01F901C}" type="presParOf" srcId="{746BEA89-A295-4A44-BE27-F32882C5E370}" destId="{17130BA7-7C42-40FB-BB7E-7E7FEB7EA3F7}" srcOrd="2" destOrd="0" presId="urn:microsoft.com/office/officeart/2018/5/layout/CenteredIconLabelDescriptionList"/>
    <dgm:cxn modelId="{CAFE9148-75A5-4957-A7B5-B37748DC3DBB}" type="presParOf" srcId="{17130BA7-7C42-40FB-BB7E-7E7FEB7EA3F7}" destId="{7244DAD7-9D48-480A-8B4D-687B8194364B}" srcOrd="0" destOrd="0" presId="urn:microsoft.com/office/officeart/2018/5/layout/CenteredIconLabelDescriptionList"/>
    <dgm:cxn modelId="{E36ECC2E-5A79-443F-B122-5BA2FBB60322}" type="presParOf" srcId="{17130BA7-7C42-40FB-BB7E-7E7FEB7EA3F7}" destId="{4D96C678-3B73-490B-B7D7-E124E8869CEC}" srcOrd="1" destOrd="0" presId="urn:microsoft.com/office/officeart/2018/5/layout/CenteredIconLabelDescriptionList"/>
    <dgm:cxn modelId="{98C038D1-4DCB-4753-A941-0DFDAADECBA1}" type="presParOf" srcId="{17130BA7-7C42-40FB-BB7E-7E7FEB7EA3F7}" destId="{46C54F1F-C30E-4B79-9947-5F09070D2E1F}" srcOrd="2" destOrd="0" presId="urn:microsoft.com/office/officeart/2018/5/layout/CenteredIconLabelDescriptionList"/>
    <dgm:cxn modelId="{E2735CE0-4FB6-4B77-A680-AE0023FF6E8F}" type="presParOf" srcId="{17130BA7-7C42-40FB-BB7E-7E7FEB7EA3F7}" destId="{F9832FEB-3330-4088-9CA0-42D347A2D81F}" srcOrd="3" destOrd="0" presId="urn:microsoft.com/office/officeart/2018/5/layout/CenteredIconLabelDescriptionList"/>
    <dgm:cxn modelId="{0A700B92-5BAF-4DCF-9A28-78B18A6E6504}" type="presParOf" srcId="{17130BA7-7C42-40FB-BB7E-7E7FEB7EA3F7}" destId="{AEAF9B51-3FED-4DCF-AA04-D22B1281B334}" srcOrd="4" destOrd="0" presId="urn:microsoft.com/office/officeart/2018/5/layout/CenteredIconLabelDescriptionList"/>
    <dgm:cxn modelId="{EE3EEB5C-0D64-47AE-80E1-1C5CD9F9E800}" type="presParOf" srcId="{746BEA89-A295-4A44-BE27-F32882C5E370}" destId="{31E8D170-82F0-4524-AC09-EBBDF7EFCC22}" srcOrd="3" destOrd="0" presId="urn:microsoft.com/office/officeart/2018/5/layout/CenteredIconLabelDescriptionList"/>
    <dgm:cxn modelId="{3C446301-427E-4BC3-9672-A21DD0B49C84}" type="presParOf" srcId="{746BEA89-A295-4A44-BE27-F32882C5E370}" destId="{47F0AAE1-7490-410F-94D8-530B887BB551}" srcOrd="4" destOrd="0" presId="urn:microsoft.com/office/officeart/2018/5/layout/CenteredIconLabelDescriptionList"/>
    <dgm:cxn modelId="{082F78E7-7A3C-4B1B-86EA-F61DEC5AF6DE}" type="presParOf" srcId="{47F0AAE1-7490-410F-94D8-530B887BB551}" destId="{93731C86-411A-4190-B03D-33ECACF92F2C}" srcOrd="0" destOrd="0" presId="urn:microsoft.com/office/officeart/2018/5/layout/CenteredIconLabelDescriptionList"/>
    <dgm:cxn modelId="{91990E9B-81A0-42F1-A458-EA8F26BE1A38}" type="presParOf" srcId="{47F0AAE1-7490-410F-94D8-530B887BB551}" destId="{ADEA562B-63C1-4B8A-9B04-031F491348CF}" srcOrd="1" destOrd="0" presId="urn:microsoft.com/office/officeart/2018/5/layout/CenteredIconLabelDescriptionList"/>
    <dgm:cxn modelId="{C003A7C4-EE66-4531-A175-85ED83AE6CE0}" type="presParOf" srcId="{47F0AAE1-7490-410F-94D8-530B887BB551}" destId="{62646357-9F3E-41ED-A3EC-468A6A6BEF16}" srcOrd="2" destOrd="0" presId="urn:microsoft.com/office/officeart/2018/5/layout/CenteredIconLabelDescriptionList"/>
    <dgm:cxn modelId="{C55D86E1-DB9F-4346-B5DF-38A35101A5D3}" type="presParOf" srcId="{47F0AAE1-7490-410F-94D8-530B887BB551}" destId="{54375496-50F4-40D7-AAD5-400D1DADF100}" srcOrd="3" destOrd="0" presId="urn:microsoft.com/office/officeart/2018/5/layout/CenteredIconLabelDescriptionList"/>
    <dgm:cxn modelId="{6082065C-A59B-4538-A047-2FAA657CAFB5}" type="presParOf" srcId="{47F0AAE1-7490-410F-94D8-530B887BB551}" destId="{4C3FD765-DDDD-48CC-B7F5-7741FC194BC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4DE55-07EE-4239-85C1-897E715308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E3BD8C-A237-4ABA-9572-702772A9A4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Heading first </a:t>
          </a:r>
        </a:p>
        <a:p>
          <a:pPr>
            <a:lnSpc>
              <a:spcPct val="100000"/>
            </a:lnSpc>
          </a:pPr>
          <a:r>
            <a:rPr lang="en-US" dirty="0"/>
            <a:t>Then Title</a:t>
          </a:r>
        </a:p>
      </dgm:t>
    </dgm:pt>
    <dgm:pt modelId="{9A1A63A7-5B26-49A4-988D-2A94757D366C}" type="parTrans" cxnId="{ADC1FA37-AF64-4D31-8954-E5C736B71A7B}">
      <dgm:prSet/>
      <dgm:spPr/>
      <dgm:t>
        <a:bodyPr/>
        <a:lstStyle/>
        <a:p>
          <a:endParaRPr lang="en-US"/>
        </a:p>
      </dgm:t>
    </dgm:pt>
    <dgm:pt modelId="{C141CCFB-D7BE-4982-8ED4-04016C4207B9}" type="sibTrans" cxnId="{ADC1FA37-AF64-4D31-8954-E5C736B71A7B}">
      <dgm:prSet/>
      <dgm:spPr/>
      <dgm:t>
        <a:bodyPr/>
        <a:lstStyle/>
        <a:p>
          <a:endParaRPr lang="en-US"/>
        </a:p>
      </dgm:t>
    </dgm:pt>
    <dgm:pt modelId="{D916EC3B-DE75-41E3-A4D3-92A6ACBDC5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 enough space to show all 3 to 5 subjects.</a:t>
          </a:r>
        </a:p>
      </dgm:t>
    </dgm:pt>
    <dgm:pt modelId="{A81DBFDC-B1B4-42CF-B5C9-E6C44E604FE9}" type="parTrans" cxnId="{A32FB555-42A2-4946-AED6-B561E61B3A8F}">
      <dgm:prSet/>
      <dgm:spPr/>
      <dgm:t>
        <a:bodyPr/>
        <a:lstStyle/>
        <a:p>
          <a:endParaRPr lang="en-US"/>
        </a:p>
      </dgm:t>
    </dgm:pt>
    <dgm:pt modelId="{1DC799E0-642F-4F79-9EE4-A9A9DE944050}" type="sibTrans" cxnId="{A32FB555-42A2-4946-AED6-B561E61B3A8F}">
      <dgm:prSet/>
      <dgm:spPr/>
      <dgm:t>
        <a:bodyPr/>
        <a:lstStyle/>
        <a:p>
          <a:endParaRPr lang="en-US"/>
        </a:p>
      </dgm:t>
    </dgm:pt>
    <dgm:pt modelId="{E708821A-C821-4690-801A-FA8C1CB282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the next page for your reflection questions/paragraph.</a:t>
          </a:r>
        </a:p>
      </dgm:t>
    </dgm:pt>
    <dgm:pt modelId="{4FF33A06-A23A-4D30-BF9C-C0C32CC72906}" type="parTrans" cxnId="{F29B69CA-35E5-4F6C-A4EC-F07C26502F9F}">
      <dgm:prSet/>
      <dgm:spPr/>
      <dgm:t>
        <a:bodyPr/>
        <a:lstStyle/>
        <a:p>
          <a:endParaRPr lang="en-US"/>
        </a:p>
      </dgm:t>
    </dgm:pt>
    <dgm:pt modelId="{E98018A3-4507-43D0-8F4E-09C2189B785C}" type="sibTrans" cxnId="{F29B69CA-35E5-4F6C-A4EC-F07C26502F9F}">
      <dgm:prSet/>
      <dgm:spPr/>
      <dgm:t>
        <a:bodyPr/>
        <a:lstStyle/>
        <a:p>
          <a:endParaRPr lang="en-US"/>
        </a:p>
      </dgm:t>
    </dgm:pt>
    <dgm:pt modelId="{E8FFD205-6F7F-B440-87CD-7E17D2433D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Remember to include ABC’s, 123’s and drawing/sketch/diagram for each subject.</a:t>
          </a:r>
        </a:p>
      </dgm:t>
    </dgm:pt>
    <dgm:pt modelId="{CBB3D3B7-99F8-6D4A-9DC4-F0E25435B117}" type="parTrans" cxnId="{ACA4198F-A0A6-0444-A0CC-F25B4A1B8589}">
      <dgm:prSet/>
      <dgm:spPr/>
    </dgm:pt>
    <dgm:pt modelId="{622056DD-E56A-854E-828D-400D14B538F9}" type="sibTrans" cxnId="{ACA4198F-A0A6-0444-A0CC-F25B4A1B8589}">
      <dgm:prSet/>
      <dgm:spPr/>
    </dgm:pt>
    <dgm:pt modelId="{0C0696DA-B5AD-4271-AC8F-0AA8F63E177B}" type="pres">
      <dgm:prSet presAssocID="{FC74DE55-07EE-4239-85C1-897E71530862}" presName="root" presStyleCnt="0">
        <dgm:presLayoutVars>
          <dgm:dir/>
          <dgm:resizeHandles val="exact"/>
        </dgm:presLayoutVars>
      </dgm:prSet>
      <dgm:spPr/>
    </dgm:pt>
    <dgm:pt modelId="{8CF1949D-C6DD-47C6-B5B8-B93D5946ABDD}" type="pres">
      <dgm:prSet presAssocID="{85E3BD8C-A237-4ABA-9572-702772A9A41C}" presName="compNode" presStyleCnt="0"/>
      <dgm:spPr/>
    </dgm:pt>
    <dgm:pt modelId="{E49347C3-D7A2-456B-BFD9-6B5AA6ABFBFF}" type="pres">
      <dgm:prSet presAssocID="{85E3BD8C-A237-4ABA-9572-702772A9A41C}" presName="bgRect" presStyleLbl="bgShp" presStyleIdx="0" presStyleCnt="4"/>
      <dgm:spPr/>
    </dgm:pt>
    <dgm:pt modelId="{4B02D1DE-C982-4E10-BF03-8EAEDBDB1D1E}" type="pres">
      <dgm:prSet presAssocID="{85E3BD8C-A237-4ABA-9572-702772A9A4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4FD0915-069D-4C5E-BA0B-3EA043022D31}" type="pres">
      <dgm:prSet presAssocID="{85E3BD8C-A237-4ABA-9572-702772A9A41C}" presName="spaceRect" presStyleCnt="0"/>
      <dgm:spPr/>
    </dgm:pt>
    <dgm:pt modelId="{16BC7E58-998C-4424-AA7C-D144C02099A4}" type="pres">
      <dgm:prSet presAssocID="{85E3BD8C-A237-4ABA-9572-702772A9A41C}" presName="parTx" presStyleLbl="revTx" presStyleIdx="0" presStyleCnt="4">
        <dgm:presLayoutVars>
          <dgm:chMax val="0"/>
          <dgm:chPref val="0"/>
        </dgm:presLayoutVars>
      </dgm:prSet>
      <dgm:spPr/>
    </dgm:pt>
    <dgm:pt modelId="{108264CB-86A6-4698-8145-54022670D476}" type="pres">
      <dgm:prSet presAssocID="{C141CCFB-D7BE-4982-8ED4-04016C4207B9}" presName="sibTrans" presStyleCnt="0"/>
      <dgm:spPr/>
    </dgm:pt>
    <dgm:pt modelId="{55ED8AD7-E6F3-443F-A41D-08727B35032E}" type="pres">
      <dgm:prSet presAssocID="{D916EC3B-DE75-41E3-A4D3-92A6ACBDC5C5}" presName="compNode" presStyleCnt="0"/>
      <dgm:spPr/>
    </dgm:pt>
    <dgm:pt modelId="{285A34AB-E317-4F85-A2EC-166444D76F9D}" type="pres">
      <dgm:prSet presAssocID="{D916EC3B-DE75-41E3-A4D3-92A6ACBDC5C5}" presName="bgRect" presStyleLbl="bgShp" presStyleIdx="1" presStyleCnt="4"/>
      <dgm:spPr/>
    </dgm:pt>
    <dgm:pt modelId="{E6803720-F21D-4A32-9875-114797F15EFC}" type="pres">
      <dgm:prSet presAssocID="{D916EC3B-DE75-41E3-A4D3-92A6ACBDC5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ubSuit"/>
        </a:ext>
      </dgm:extLst>
    </dgm:pt>
    <dgm:pt modelId="{F24F74C1-1521-42DB-A7B2-573A57578960}" type="pres">
      <dgm:prSet presAssocID="{D916EC3B-DE75-41E3-A4D3-92A6ACBDC5C5}" presName="spaceRect" presStyleCnt="0"/>
      <dgm:spPr/>
    </dgm:pt>
    <dgm:pt modelId="{478BA0DB-2A36-4A8F-9BB4-74175781C74C}" type="pres">
      <dgm:prSet presAssocID="{D916EC3B-DE75-41E3-A4D3-92A6ACBDC5C5}" presName="parTx" presStyleLbl="revTx" presStyleIdx="1" presStyleCnt="4">
        <dgm:presLayoutVars>
          <dgm:chMax val="0"/>
          <dgm:chPref val="0"/>
        </dgm:presLayoutVars>
      </dgm:prSet>
      <dgm:spPr/>
    </dgm:pt>
    <dgm:pt modelId="{D86DDD45-72F2-4E69-B5D3-A77C2A5AB245}" type="pres">
      <dgm:prSet presAssocID="{1DC799E0-642F-4F79-9EE4-A9A9DE944050}" presName="sibTrans" presStyleCnt="0"/>
      <dgm:spPr/>
    </dgm:pt>
    <dgm:pt modelId="{41F8E88A-C8AE-FA4E-9643-B2BAA69FB17F}" type="pres">
      <dgm:prSet presAssocID="{E8FFD205-6F7F-B440-87CD-7E17D2433D83}" presName="compNode" presStyleCnt="0"/>
      <dgm:spPr/>
    </dgm:pt>
    <dgm:pt modelId="{2C7B721B-EF2A-2041-86B9-33317CF7EAF3}" type="pres">
      <dgm:prSet presAssocID="{E8FFD205-6F7F-B440-87CD-7E17D2433D83}" presName="bgRect" presStyleLbl="bgShp" presStyleIdx="2" presStyleCnt="4"/>
      <dgm:spPr/>
    </dgm:pt>
    <dgm:pt modelId="{0829BD04-B99F-9945-9C8E-3D1B5F7A507C}" type="pres">
      <dgm:prSet presAssocID="{E8FFD205-6F7F-B440-87CD-7E17D2433D83}" presName="iconRect" presStyleLbl="node1" presStyleIdx="2" presStyleCnt="4"/>
      <dgm:spPr/>
    </dgm:pt>
    <dgm:pt modelId="{AD653060-F0CF-844D-8695-9432E294BACA}" type="pres">
      <dgm:prSet presAssocID="{E8FFD205-6F7F-B440-87CD-7E17D2433D83}" presName="spaceRect" presStyleCnt="0"/>
      <dgm:spPr/>
    </dgm:pt>
    <dgm:pt modelId="{5B64EE42-F688-B046-91CA-872A540D4B74}" type="pres">
      <dgm:prSet presAssocID="{E8FFD205-6F7F-B440-87CD-7E17D2433D83}" presName="parTx" presStyleLbl="revTx" presStyleIdx="2" presStyleCnt="4">
        <dgm:presLayoutVars>
          <dgm:chMax val="0"/>
          <dgm:chPref val="0"/>
        </dgm:presLayoutVars>
      </dgm:prSet>
      <dgm:spPr/>
    </dgm:pt>
    <dgm:pt modelId="{09E690C0-A751-184A-BDB0-342406F7F241}" type="pres">
      <dgm:prSet presAssocID="{622056DD-E56A-854E-828D-400D14B538F9}" presName="sibTrans" presStyleCnt="0"/>
      <dgm:spPr/>
    </dgm:pt>
    <dgm:pt modelId="{AA438516-D919-4542-836B-A8568629D6D2}" type="pres">
      <dgm:prSet presAssocID="{E708821A-C821-4690-801A-FA8C1CB282B7}" presName="compNode" presStyleCnt="0"/>
      <dgm:spPr/>
    </dgm:pt>
    <dgm:pt modelId="{1E1F5C3E-F08C-4749-B724-40BDFECB8142}" type="pres">
      <dgm:prSet presAssocID="{E708821A-C821-4690-801A-FA8C1CB282B7}" presName="bgRect" presStyleLbl="bgShp" presStyleIdx="3" presStyleCnt="4"/>
      <dgm:spPr/>
    </dgm:pt>
    <dgm:pt modelId="{3022FB9D-D67B-4479-8672-398B0CCE49B6}" type="pres">
      <dgm:prSet presAssocID="{E708821A-C821-4690-801A-FA8C1CB282B7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43FD747-1552-4CB7-856E-0716BEB81E01}" type="pres">
      <dgm:prSet presAssocID="{E708821A-C821-4690-801A-FA8C1CB282B7}" presName="spaceRect" presStyleCnt="0"/>
      <dgm:spPr/>
    </dgm:pt>
    <dgm:pt modelId="{F5EED237-289F-416F-AF76-A9CACCB587AE}" type="pres">
      <dgm:prSet presAssocID="{E708821A-C821-4690-801A-FA8C1CB282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4A08E14-6D66-8E4A-BBF6-B1FFCB22C33B}" type="presOf" srcId="{85E3BD8C-A237-4ABA-9572-702772A9A41C}" destId="{16BC7E58-998C-4424-AA7C-D144C02099A4}" srcOrd="0" destOrd="0" presId="urn:microsoft.com/office/officeart/2018/2/layout/IconVerticalSolidList"/>
    <dgm:cxn modelId="{DDAB1B21-9F66-4F44-81A2-DF185246B4F9}" type="presOf" srcId="{FC74DE55-07EE-4239-85C1-897E71530862}" destId="{0C0696DA-B5AD-4271-AC8F-0AA8F63E177B}" srcOrd="0" destOrd="0" presId="urn:microsoft.com/office/officeart/2018/2/layout/IconVerticalSolidList"/>
    <dgm:cxn modelId="{ADC1FA37-AF64-4D31-8954-E5C736B71A7B}" srcId="{FC74DE55-07EE-4239-85C1-897E71530862}" destId="{85E3BD8C-A237-4ABA-9572-702772A9A41C}" srcOrd="0" destOrd="0" parTransId="{9A1A63A7-5B26-49A4-988D-2A94757D366C}" sibTransId="{C141CCFB-D7BE-4982-8ED4-04016C4207B9}"/>
    <dgm:cxn modelId="{A32FB555-42A2-4946-AED6-B561E61B3A8F}" srcId="{FC74DE55-07EE-4239-85C1-897E71530862}" destId="{D916EC3B-DE75-41E3-A4D3-92A6ACBDC5C5}" srcOrd="1" destOrd="0" parTransId="{A81DBFDC-B1B4-42CF-B5C9-E6C44E604FE9}" sibTransId="{1DC799E0-642F-4F79-9EE4-A9A9DE944050}"/>
    <dgm:cxn modelId="{E9625868-C318-6A42-A61D-E4C854BB9763}" type="presOf" srcId="{E708821A-C821-4690-801A-FA8C1CB282B7}" destId="{F5EED237-289F-416F-AF76-A9CACCB587AE}" srcOrd="0" destOrd="0" presId="urn:microsoft.com/office/officeart/2018/2/layout/IconVerticalSolidList"/>
    <dgm:cxn modelId="{ACA4198F-A0A6-0444-A0CC-F25B4A1B8589}" srcId="{FC74DE55-07EE-4239-85C1-897E71530862}" destId="{E8FFD205-6F7F-B440-87CD-7E17D2433D83}" srcOrd="2" destOrd="0" parTransId="{CBB3D3B7-99F8-6D4A-9DC4-F0E25435B117}" sibTransId="{622056DD-E56A-854E-828D-400D14B538F9}"/>
    <dgm:cxn modelId="{A4D6A5A9-45B6-C748-8CB2-8F5C3216DB83}" type="presOf" srcId="{E8FFD205-6F7F-B440-87CD-7E17D2433D83}" destId="{5B64EE42-F688-B046-91CA-872A540D4B74}" srcOrd="0" destOrd="0" presId="urn:microsoft.com/office/officeart/2018/2/layout/IconVerticalSolidList"/>
    <dgm:cxn modelId="{F29B69CA-35E5-4F6C-A4EC-F07C26502F9F}" srcId="{FC74DE55-07EE-4239-85C1-897E71530862}" destId="{E708821A-C821-4690-801A-FA8C1CB282B7}" srcOrd="3" destOrd="0" parTransId="{4FF33A06-A23A-4D30-BF9C-C0C32CC72906}" sibTransId="{E98018A3-4507-43D0-8F4E-09C2189B785C}"/>
    <dgm:cxn modelId="{F2E6C8D0-9A89-8446-8B50-6B4A4AD9ECCC}" type="presOf" srcId="{D916EC3B-DE75-41E3-A4D3-92A6ACBDC5C5}" destId="{478BA0DB-2A36-4A8F-9BB4-74175781C74C}" srcOrd="0" destOrd="0" presId="urn:microsoft.com/office/officeart/2018/2/layout/IconVerticalSolidList"/>
    <dgm:cxn modelId="{0C495D9E-FF89-F24D-B0FF-17FDBB6520EB}" type="presParOf" srcId="{0C0696DA-B5AD-4271-AC8F-0AA8F63E177B}" destId="{8CF1949D-C6DD-47C6-B5B8-B93D5946ABDD}" srcOrd="0" destOrd="0" presId="urn:microsoft.com/office/officeart/2018/2/layout/IconVerticalSolidList"/>
    <dgm:cxn modelId="{6E4F8EC8-DA53-FA4C-A840-9301D9591C7D}" type="presParOf" srcId="{8CF1949D-C6DD-47C6-B5B8-B93D5946ABDD}" destId="{E49347C3-D7A2-456B-BFD9-6B5AA6ABFBFF}" srcOrd="0" destOrd="0" presId="urn:microsoft.com/office/officeart/2018/2/layout/IconVerticalSolidList"/>
    <dgm:cxn modelId="{FEFB5AC3-D2BF-694C-9404-F1EA85916AF3}" type="presParOf" srcId="{8CF1949D-C6DD-47C6-B5B8-B93D5946ABDD}" destId="{4B02D1DE-C982-4E10-BF03-8EAEDBDB1D1E}" srcOrd="1" destOrd="0" presId="urn:microsoft.com/office/officeart/2018/2/layout/IconVerticalSolidList"/>
    <dgm:cxn modelId="{14B49027-EA22-7140-A11D-8637D2C3E94F}" type="presParOf" srcId="{8CF1949D-C6DD-47C6-B5B8-B93D5946ABDD}" destId="{84FD0915-069D-4C5E-BA0B-3EA043022D31}" srcOrd="2" destOrd="0" presId="urn:microsoft.com/office/officeart/2018/2/layout/IconVerticalSolidList"/>
    <dgm:cxn modelId="{E49920FC-07C6-8548-AE40-96DC9D430D3B}" type="presParOf" srcId="{8CF1949D-C6DD-47C6-B5B8-B93D5946ABDD}" destId="{16BC7E58-998C-4424-AA7C-D144C02099A4}" srcOrd="3" destOrd="0" presId="urn:microsoft.com/office/officeart/2018/2/layout/IconVerticalSolidList"/>
    <dgm:cxn modelId="{E42B32CD-32F5-7144-B7D8-D6119B2755B0}" type="presParOf" srcId="{0C0696DA-B5AD-4271-AC8F-0AA8F63E177B}" destId="{108264CB-86A6-4698-8145-54022670D476}" srcOrd="1" destOrd="0" presId="urn:microsoft.com/office/officeart/2018/2/layout/IconVerticalSolidList"/>
    <dgm:cxn modelId="{48AF688A-86FF-D241-A4DA-59C68769B652}" type="presParOf" srcId="{0C0696DA-B5AD-4271-AC8F-0AA8F63E177B}" destId="{55ED8AD7-E6F3-443F-A41D-08727B35032E}" srcOrd="2" destOrd="0" presId="urn:microsoft.com/office/officeart/2018/2/layout/IconVerticalSolidList"/>
    <dgm:cxn modelId="{FAAB4388-0635-6B45-A9F4-FBC6EA7E13ED}" type="presParOf" srcId="{55ED8AD7-E6F3-443F-A41D-08727B35032E}" destId="{285A34AB-E317-4F85-A2EC-166444D76F9D}" srcOrd="0" destOrd="0" presId="urn:microsoft.com/office/officeart/2018/2/layout/IconVerticalSolidList"/>
    <dgm:cxn modelId="{6B788755-7C2F-6C44-8CEC-F4EEEC08E35B}" type="presParOf" srcId="{55ED8AD7-E6F3-443F-A41D-08727B35032E}" destId="{E6803720-F21D-4A32-9875-114797F15EFC}" srcOrd="1" destOrd="0" presId="urn:microsoft.com/office/officeart/2018/2/layout/IconVerticalSolidList"/>
    <dgm:cxn modelId="{91A44058-1FBE-5049-9835-0CA1F7AB1CD2}" type="presParOf" srcId="{55ED8AD7-E6F3-443F-A41D-08727B35032E}" destId="{F24F74C1-1521-42DB-A7B2-573A57578960}" srcOrd="2" destOrd="0" presId="urn:microsoft.com/office/officeart/2018/2/layout/IconVerticalSolidList"/>
    <dgm:cxn modelId="{F80C83B4-DEC6-DC46-BEBE-A2A49B68BB78}" type="presParOf" srcId="{55ED8AD7-E6F3-443F-A41D-08727B35032E}" destId="{478BA0DB-2A36-4A8F-9BB4-74175781C74C}" srcOrd="3" destOrd="0" presId="urn:microsoft.com/office/officeart/2018/2/layout/IconVerticalSolidList"/>
    <dgm:cxn modelId="{05B4576D-5EB2-5946-9536-5DA22B2F815C}" type="presParOf" srcId="{0C0696DA-B5AD-4271-AC8F-0AA8F63E177B}" destId="{D86DDD45-72F2-4E69-B5D3-A77C2A5AB245}" srcOrd="3" destOrd="0" presId="urn:microsoft.com/office/officeart/2018/2/layout/IconVerticalSolidList"/>
    <dgm:cxn modelId="{98FDE8EA-2EF0-BE47-B0A6-7AB74E78116C}" type="presParOf" srcId="{0C0696DA-B5AD-4271-AC8F-0AA8F63E177B}" destId="{41F8E88A-C8AE-FA4E-9643-B2BAA69FB17F}" srcOrd="4" destOrd="0" presId="urn:microsoft.com/office/officeart/2018/2/layout/IconVerticalSolidList"/>
    <dgm:cxn modelId="{F7718486-A6FA-054A-9B7B-5024364B3E2E}" type="presParOf" srcId="{41F8E88A-C8AE-FA4E-9643-B2BAA69FB17F}" destId="{2C7B721B-EF2A-2041-86B9-33317CF7EAF3}" srcOrd="0" destOrd="0" presId="urn:microsoft.com/office/officeart/2018/2/layout/IconVerticalSolidList"/>
    <dgm:cxn modelId="{775AAB76-DDDE-D342-AA18-38A367BD7C3C}" type="presParOf" srcId="{41F8E88A-C8AE-FA4E-9643-B2BAA69FB17F}" destId="{0829BD04-B99F-9945-9C8E-3D1B5F7A507C}" srcOrd="1" destOrd="0" presId="urn:microsoft.com/office/officeart/2018/2/layout/IconVerticalSolidList"/>
    <dgm:cxn modelId="{C1CCDF28-1774-7E49-BEBF-F6E4323098E6}" type="presParOf" srcId="{41F8E88A-C8AE-FA4E-9643-B2BAA69FB17F}" destId="{AD653060-F0CF-844D-8695-9432E294BACA}" srcOrd="2" destOrd="0" presId="urn:microsoft.com/office/officeart/2018/2/layout/IconVerticalSolidList"/>
    <dgm:cxn modelId="{9A226850-63E3-3C4D-A597-CD1903374604}" type="presParOf" srcId="{41F8E88A-C8AE-FA4E-9643-B2BAA69FB17F}" destId="{5B64EE42-F688-B046-91CA-872A540D4B74}" srcOrd="3" destOrd="0" presId="urn:microsoft.com/office/officeart/2018/2/layout/IconVerticalSolidList"/>
    <dgm:cxn modelId="{6DC03337-D609-A64D-B8C5-88204C371340}" type="presParOf" srcId="{0C0696DA-B5AD-4271-AC8F-0AA8F63E177B}" destId="{09E690C0-A751-184A-BDB0-342406F7F241}" srcOrd="5" destOrd="0" presId="urn:microsoft.com/office/officeart/2018/2/layout/IconVerticalSolidList"/>
    <dgm:cxn modelId="{1E848600-8EB6-D940-82C7-DEC7B04D4089}" type="presParOf" srcId="{0C0696DA-B5AD-4271-AC8F-0AA8F63E177B}" destId="{AA438516-D919-4542-836B-A8568629D6D2}" srcOrd="6" destOrd="0" presId="urn:microsoft.com/office/officeart/2018/2/layout/IconVerticalSolidList"/>
    <dgm:cxn modelId="{D0F69DC7-2F8F-6E47-9B87-029156C86630}" type="presParOf" srcId="{AA438516-D919-4542-836B-A8568629D6D2}" destId="{1E1F5C3E-F08C-4749-B724-40BDFECB8142}" srcOrd="0" destOrd="0" presId="urn:microsoft.com/office/officeart/2018/2/layout/IconVerticalSolidList"/>
    <dgm:cxn modelId="{4021E1AA-A088-6646-8104-F53F86AA133B}" type="presParOf" srcId="{AA438516-D919-4542-836B-A8568629D6D2}" destId="{3022FB9D-D67B-4479-8672-398B0CCE49B6}" srcOrd="1" destOrd="0" presId="urn:microsoft.com/office/officeart/2018/2/layout/IconVerticalSolidList"/>
    <dgm:cxn modelId="{A93FF835-4D2D-FD49-93B9-C048178A5B9A}" type="presParOf" srcId="{AA438516-D919-4542-836B-A8568629D6D2}" destId="{143FD747-1552-4CB7-856E-0716BEB81E01}" srcOrd="2" destOrd="0" presId="urn:microsoft.com/office/officeart/2018/2/layout/IconVerticalSolidList"/>
    <dgm:cxn modelId="{B49F44CF-AC5B-9E40-A151-DDC349E6C7F6}" type="presParOf" srcId="{AA438516-D919-4542-836B-A8568629D6D2}" destId="{F5EED237-289F-416F-AF76-A9CACCB587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9B62A7-3D59-4C12-B17C-EDE5ABD578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3B3246-7886-4021-8FCB-A862456EC6F1}">
      <dgm:prSet/>
      <dgm:spPr/>
      <dgm:t>
        <a:bodyPr/>
        <a:lstStyle/>
        <a:p>
          <a:r>
            <a:rPr lang="en-US" dirty="0"/>
            <a:t>Take about 1 hour to work on all your studies, about 15-20 minutes each.</a:t>
          </a:r>
        </a:p>
      </dgm:t>
    </dgm:pt>
    <dgm:pt modelId="{0F0462EA-6156-4FA7-AB9C-773709AA4B1D}" type="parTrans" cxnId="{9189DB9B-17DA-49AA-AED5-DD720DF44B4C}">
      <dgm:prSet/>
      <dgm:spPr/>
      <dgm:t>
        <a:bodyPr/>
        <a:lstStyle/>
        <a:p>
          <a:endParaRPr lang="en-US"/>
        </a:p>
      </dgm:t>
    </dgm:pt>
    <dgm:pt modelId="{C62A5EAE-793D-4864-A6C1-F8D2906C1C4C}" type="sibTrans" cxnId="{9189DB9B-17DA-49AA-AED5-DD720DF44B4C}">
      <dgm:prSet/>
      <dgm:spPr/>
      <dgm:t>
        <a:bodyPr/>
        <a:lstStyle/>
        <a:p>
          <a:endParaRPr lang="en-US"/>
        </a:p>
      </dgm:t>
    </dgm:pt>
    <dgm:pt modelId="{4514A513-708A-4060-94F4-49EF0DE5125C}">
      <dgm:prSet/>
      <dgm:spPr/>
      <dgm:t>
        <a:bodyPr/>
        <a:lstStyle/>
        <a:p>
          <a:r>
            <a:rPr lang="en-US"/>
            <a:t>Come back and do your reflection questions on your next page.</a:t>
          </a:r>
        </a:p>
      </dgm:t>
    </dgm:pt>
    <dgm:pt modelId="{19E76921-2144-4806-993E-451EE39AA5D1}" type="parTrans" cxnId="{9139FD24-B117-4E79-91A8-02FD9305EB1A}">
      <dgm:prSet/>
      <dgm:spPr/>
      <dgm:t>
        <a:bodyPr/>
        <a:lstStyle/>
        <a:p>
          <a:endParaRPr lang="en-US"/>
        </a:p>
      </dgm:t>
    </dgm:pt>
    <dgm:pt modelId="{383E7A04-B929-443E-93BC-9E7C929624C5}" type="sibTrans" cxnId="{9139FD24-B117-4E79-91A8-02FD9305EB1A}">
      <dgm:prSet/>
      <dgm:spPr/>
      <dgm:t>
        <a:bodyPr/>
        <a:lstStyle/>
        <a:p>
          <a:endParaRPr lang="en-US"/>
        </a:p>
      </dgm:t>
    </dgm:pt>
    <dgm:pt modelId="{99D8663A-DAF0-4470-9E4E-6FAF869E5961}" type="pres">
      <dgm:prSet presAssocID="{109B62A7-3D59-4C12-B17C-EDE5ABD57825}" presName="root" presStyleCnt="0">
        <dgm:presLayoutVars>
          <dgm:dir/>
          <dgm:resizeHandles val="exact"/>
        </dgm:presLayoutVars>
      </dgm:prSet>
      <dgm:spPr/>
    </dgm:pt>
    <dgm:pt modelId="{2EC20529-DFB0-4DB7-8F2B-4FDF114C935A}" type="pres">
      <dgm:prSet presAssocID="{D03B3246-7886-4021-8FCB-A862456EC6F1}" presName="compNode" presStyleCnt="0"/>
      <dgm:spPr/>
    </dgm:pt>
    <dgm:pt modelId="{0A32FBDA-7CEB-48EE-A6F2-1220B3CAFD44}" type="pres">
      <dgm:prSet presAssocID="{D03B3246-7886-4021-8FCB-A862456EC6F1}" presName="bgRect" presStyleLbl="bgShp" presStyleIdx="0" presStyleCnt="2"/>
      <dgm:spPr/>
    </dgm:pt>
    <dgm:pt modelId="{D03B0CC0-60AE-43F7-90EF-5ED5AE34C845}" type="pres">
      <dgm:prSet presAssocID="{D03B3246-7886-4021-8FCB-A862456EC6F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290AD1CB-5BF2-469E-A5DE-E01AEC6411FD}" type="pres">
      <dgm:prSet presAssocID="{D03B3246-7886-4021-8FCB-A862456EC6F1}" presName="spaceRect" presStyleCnt="0"/>
      <dgm:spPr/>
    </dgm:pt>
    <dgm:pt modelId="{F31FA35F-14C8-492F-B33B-2C936520287E}" type="pres">
      <dgm:prSet presAssocID="{D03B3246-7886-4021-8FCB-A862456EC6F1}" presName="parTx" presStyleLbl="revTx" presStyleIdx="0" presStyleCnt="2">
        <dgm:presLayoutVars>
          <dgm:chMax val="0"/>
          <dgm:chPref val="0"/>
        </dgm:presLayoutVars>
      </dgm:prSet>
      <dgm:spPr/>
    </dgm:pt>
    <dgm:pt modelId="{AA876E35-8F5D-46F0-A6A0-D4460673F6E7}" type="pres">
      <dgm:prSet presAssocID="{C62A5EAE-793D-4864-A6C1-F8D2906C1C4C}" presName="sibTrans" presStyleCnt="0"/>
      <dgm:spPr/>
    </dgm:pt>
    <dgm:pt modelId="{364B7732-00AA-4AE3-A615-223AFBBDAA1C}" type="pres">
      <dgm:prSet presAssocID="{4514A513-708A-4060-94F4-49EF0DE5125C}" presName="compNode" presStyleCnt="0"/>
      <dgm:spPr/>
    </dgm:pt>
    <dgm:pt modelId="{DB011AD5-F275-4AF7-86FC-7DD733261C7A}" type="pres">
      <dgm:prSet presAssocID="{4514A513-708A-4060-94F4-49EF0DE5125C}" presName="bgRect" presStyleLbl="bgShp" presStyleIdx="1" presStyleCnt="2"/>
      <dgm:spPr/>
    </dgm:pt>
    <dgm:pt modelId="{EBFA5AD3-32EE-4A57-8240-8A0726237F30}" type="pres">
      <dgm:prSet presAssocID="{4514A513-708A-4060-94F4-49EF0DE5125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1D93AB6-2D64-4EB2-94BB-1A8E9F18C243}" type="pres">
      <dgm:prSet presAssocID="{4514A513-708A-4060-94F4-49EF0DE5125C}" presName="spaceRect" presStyleCnt="0"/>
      <dgm:spPr/>
    </dgm:pt>
    <dgm:pt modelId="{C5C1B1BF-5132-4979-92BE-DDF816DF30E1}" type="pres">
      <dgm:prSet presAssocID="{4514A513-708A-4060-94F4-49EF0DE5125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139FD24-B117-4E79-91A8-02FD9305EB1A}" srcId="{109B62A7-3D59-4C12-B17C-EDE5ABD57825}" destId="{4514A513-708A-4060-94F4-49EF0DE5125C}" srcOrd="1" destOrd="0" parTransId="{19E76921-2144-4806-993E-451EE39AA5D1}" sibTransId="{383E7A04-B929-443E-93BC-9E7C929624C5}"/>
    <dgm:cxn modelId="{F5929E45-B7A5-489C-8B94-6EF0621A9150}" type="presOf" srcId="{4514A513-708A-4060-94F4-49EF0DE5125C}" destId="{C5C1B1BF-5132-4979-92BE-DDF816DF30E1}" srcOrd="0" destOrd="0" presId="urn:microsoft.com/office/officeart/2018/2/layout/IconVerticalSolidList"/>
    <dgm:cxn modelId="{9189DB9B-17DA-49AA-AED5-DD720DF44B4C}" srcId="{109B62A7-3D59-4C12-B17C-EDE5ABD57825}" destId="{D03B3246-7886-4021-8FCB-A862456EC6F1}" srcOrd="0" destOrd="0" parTransId="{0F0462EA-6156-4FA7-AB9C-773709AA4B1D}" sibTransId="{C62A5EAE-793D-4864-A6C1-F8D2906C1C4C}"/>
    <dgm:cxn modelId="{EE0DF1C7-167C-4807-A40A-ECB4A14A96D6}" type="presOf" srcId="{109B62A7-3D59-4C12-B17C-EDE5ABD57825}" destId="{99D8663A-DAF0-4470-9E4E-6FAF869E5961}" srcOrd="0" destOrd="0" presId="urn:microsoft.com/office/officeart/2018/2/layout/IconVerticalSolidList"/>
    <dgm:cxn modelId="{32CD3FFB-5177-4BB6-BA82-A9DDE4857D1B}" type="presOf" srcId="{D03B3246-7886-4021-8FCB-A862456EC6F1}" destId="{F31FA35F-14C8-492F-B33B-2C936520287E}" srcOrd="0" destOrd="0" presId="urn:microsoft.com/office/officeart/2018/2/layout/IconVerticalSolidList"/>
    <dgm:cxn modelId="{A0057121-9C10-43F1-995A-161D752AF1A7}" type="presParOf" srcId="{99D8663A-DAF0-4470-9E4E-6FAF869E5961}" destId="{2EC20529-DFB0-4DB7-8F2B-4FDF114C935A}" srcOrd="0" destOrd="0" presId="urn:microsoft.com/office/officeart/2018/2/layout/IconVerticalSolidList"/>
    <dgm:cxn modelId="{5E29F390-E36A-44D2-A3EE-CD4AD6A9FF29}" type="presParOf" srcId="{2EC20529-DFB0-4DB7-8F2B-4FDF114C935A}" destId="{0A32FBDA-7CEB-48EE-A6F2-1220B3CAFD44}" srcOrd="0" destOrd="0" presId="urn:microsoft.com/office/officeart/2018/2/layout/IconVerticalSolidList"/>
    <dgm:cxn modelId="{945E3AB0-1A8F-4176-9EC0-FBB64EEAEF2F}" type="presParOf" srcId="{2EC20529-DFB0-4DB7-8F2B-4FDF114C935A}" destId="{D03B0CC0-60AE-43F7-90EF-5ED5AE34C845}" srcOrd="1" destOrd="0" presId="urn:microsoft.com/office/officeart/2018/2/layout/IconVerticalSolidList"/>
    <dgm:cxn modelId="{E4978AF2-F8F2-4E4E-A489-9A46C5B8B11F}" type="presParOf" srcId="{2EC20529-DFB0-4DB7-8F2B-4FDF114C935A}" destId="{290AD1CB-5BF2-469E-A5DE-E01AEC6411FD}" srcOrd="2" destOrd="0" presId="urn:microsoft.com/office/officeart/2018/2/layout/IconVerticalSolidList"/>
    <dgm:cxn modelId="{8D83A210-2BAC-459A-BEC5-1B94210CBC4E}" type="presParOf" srcId="{2EC20529-DFB0-4DB7-8F2B-4FDF114C935A}" destId="{F31FA35F-14C8-492F-B33B-2C936520287E}" srcOrd="3" destOrd="0" presId="urn:microsoft.com/office/officeart/2018/2/layout/IconVerticalSolidList"/>
    <dgm:cxn modelId="{872FE358-3686-400C-B2DB-FEC7850DE0A6}" type="presParOf" srcId="{99D8663A-DAF0-4470-9E4E-6FAF869E5961}" destId="{AA876E35-8F5D-46F0-A6A0-D4460673F6E7}" srcOrd="1" destOrd="0" presId="urn:microsoft.com/office/officeart/2018/2/layout/IconVerticalSolidList"/>
    <dgm:cxn modelId="{C8A063A1-C479-484F-AC0C-FA9FF72D666D}" type="presParOf" srcId="{99D8663A-DAF0-4470-9E4E-6FAF869E5961}" destId="{364B7732-00AA-4AE3-A615-223AFBBDAA1C}" srcOrd="2" destOrd="0" presId="urn:microsoft.com/office/officeart/2018/2/layout/IconVerticalSolidList"/>
    <dgm:cxn modelId="{ED8423DB-6808-43E8-8458-08149F4C750A}" type="presParOf" srcId="{364B7732-00AA-4AE3-A615-223AFBBDAA1C}" destId="{DB011AD5-F275-4AF7-86FC-7DD733261C7A}" srcOrd="0" destOrd="0" presId="urn:microsoft.com/office/officeart/2018/2/layout/IconVerticalSolidList"/>
    <dgm:cxn modelId="{047C4272-C4C6-4DEE-9C5B-D398061CAABE}" type="presParOf" srcId="{364B7732-00AA-4AE3-A615-223AFBBDAA1C}" destId="{EBFA5AD3-32EE-4A57-8240-8A0726237F30}" srcOrd="1" destOrd="0" presId="urn:microsoft.com/office/officeart/2018/2/layout/IconVerticalSolidList"/>
    <dgm:cxn modelId="{92E43F0F-18B0-44AE-B369-DE6D8AAB3890}" type="presParOf" srcId="{364B7732-00AA-4AE3-A615-223AFBBDAA1C}" destId="{C1D93AB6-2D64-4EB2-94BB-1A8E9F18C243}" srcOrd="2" destOrd="0" presId="urn:microsoft.com/office/officeart/2018/2/layout/IconVerticalSolidList"/>
    <dgm:cxn modelId="{9F8603BD-F3E6-4876-9C4E-58A9A05F6591}" type="presParOf" srcId="{364B7732-00AA-4AE3-A615-223AFBBDAA1C}" destId="{C5C1B1BF-5132-4979-92BE-DDF816DF30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182C5-42D4-4E53-9156-28FDFEB3DB14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AC2A94-DB1D-4E7A-9FA7-328FD28A3992}">
      <dgm:prSet/>
      <dgm:spPr/>
      <dgm:t>
        <a:bodyPr/>
        <a:lstStyle/>
        <a:p>
          <a:r>
            <a:rPr lang="en-US"/>
            <a:t>Question/Answer</a:t>
          </a:r>
        </a:p>
      </dgm:t>
    </dgm:pt>
    <dgm:pt modelId="{3AAD429C-5E76-47DA-86E5-F65DAB063A81}" type="parTrans" cxnId="{8D79C573-7845-447F-BE98-DBE85E001A58}">
      <dgm:prSet/>
      <dgm:spPr/>
      <dgm:t>
        <a:bodyPr/>
        <a:lstStyle/>
        <a:p>
          <a:endParaRPr lang="en-US"/>
        </a:p>
      </dgm:t>
    </dgm:pt>
    <dgm:pt modelId="{29F32969-0291-4EEB-8AC3-483829BD77F7}" type="sibTrans" cxnId="{8D79C573-7845-447F-BE98-DBE85E001A58}">
      <dgm:prSet/>
      <dgm:spPr/>
      <dgm:t>
        <a:bodyPr/>
        <a:lstStyle/>
        <a:p>
          <a:endParaRPr lang="en-US"/>
        </a:p>
      </dgm:t>
    </dgm:pt>
    <dgm:pt modelId="{ECAA84FE-A756-4771-9EAA-36D108248633}">
      <dgm:prSet/>
      <dgm:spPr/>
      <dgm:t>
        <a:bodyPr/>
        <a:lstStyle/>
        <a:p>
          <a:r>
            <a:rPr lang="en-US"/>
            <a:t>Question/Answer form (Put as many words from the question into your answer.)</a:t>
          </a:r>
        </a:p>
      </dgm:t>
    </dgm:pt>
    <dgm:pt modelId="{65AC3FEB-109A-4BFF-8748-A7D370694F9B}" type="parTrans" cxnId="{17036DB1-F626-464A-9D80-314265DC6715}">
      <dgm:prSet/>
      <dgm:spPr/>
      <dgm:t>
        <a:bodyPr/>
        <a:lstStyle/>
        <a:p>
          <a:endParaRPr lang="en-US"/>
        </a:p>
      </dgm:t>
    </dgm:pt>
    <dgm:pt modelId="{677BE3C9-180B-41D0-BF06-B1A467507A22}" type="sibTrans" cxnId="{17036DB1-F626-464A-9D80-314265DC6715}">
      <dgm:prSet/>
      <dgm:spPr/>
      <dgm:t>
        <a:bodyPr/>
        <a:lstStyle/>
        <a:p>
          <a:endParaRPr lang="en-US"/>
        </a:p>
      </dgm:t>
    </dgm:pt>
    <dgm:pt modelId="{396C6AA8-6797-4F61-A4FA-5BA51F9F7402}">
      <dgm:prSet/>
      <dgm:spPr/>
      <dgm:t>
        <a:bodyPr/>
        <a:lstStyle/>
        <a:p>
          <a:r>
            <a:rPr lang="en-US"/>
            <a:t>Answer</a:t>
          </a:r>
        </a:p>
      </dgm:t>
    </dgm:pt>
    <dgm:pt modelId="{C733813D-5A02-4842-A1A5-C4EE127D3327}" type="parTrans" cxnId="{C85C0E92-11B9-42C1-97A9-8BF1981D38B1}">
      <dgm:prSet/>
      <dgm:spPr/>
      <dgm:t>
        <a:bodyPr/>
        <a:lstStyle/>
        <a:p>
          <a:endParaRPr lang="en-US"/>
        </a:p>
      </dgm:t>
    </dgm:pt>
    <dgm:pt modelId="{9E292138-0ECD-44E2-819A-73E4EDAE604C}" type="sibTrans" cxnId="{C85C0E92-11B9-42C1-97A9-8BF1981D38B1}">
      <dgm:prSet/>
      <dgm:spPr/>
      <dgm:t>
        <a:bodyPr/>
        <a:lstStyle/>
        <a:p>
          <a:endParaRPr lang="en-US"/>
        </a:p>
      </dgm:t>
    </dgm:pt>
    <dgm:pt modelId="{02187EDE-880C-491A-9257-507348DE279F}">
      <dgm:prSet/>
      <dgm:spPr/>
      <dgm:t>
        <a:bodyPr/>
        <a:lstStyle/>
        <a:p>
          <a:r>
            <a:rPr lang="en-US"/>
            <a:t>Answer all questions, then put them in an order that makes sense for a paragraph.</a:t>
          </a:r>
        </a:p>
      </dgm:t>
    </dgm:pt>
    <dgm:pt modelId="{413777B3-A1F4-4507-BEAC-872BFF2F34B4}" type="parTrans" cxnId="{6CD64E34-ECC3-48A2-9D4E-0794932C9F4E}">
      <dgm:prSet/>
      <dgm:spPr/>
      <dgm:t>
        <a:bodyPr/>
        <a:lstStyle/>
        <a:p>
          <a:endParaRPr lang="en-US"/>
        </a:p>
      </dgm:t>
    </dgm:pt>
    <dgm:pt modelId="{E9FC378A-CF75-47A1-A427-5F2BB889B174}" type="sibTrans" cxnId="{6CD64E34-ECC3-48A2-9D4E-0794932C9F4E}">
      <dgm:prSet/>
      <dgm:spPr/>
      <dgm:t>
        <a:bodyPr/>
        <a:lstStyle/>
        <a:p>
          <a:endParaRPr lang="en-US"/>
        </a:p>
      </dgm:t>
    </dgm:pt>
    <dgm:pt modelId="{6802FC94-8EBB-4793-9E4C-CE45F0D04BF8}">
      <dgm:prSet/>
      <dgm:spPr/>
      <dgm:t>
        <a:bodyPr/>
        <a:lstStyle/>
        <a:p>
          <a:r>
            <a:rPr lang="en-US" dirty="0"/>
            <a:t>Topic Sentence</a:t>
          </a:r>
        </a:p>
      </dgm:t>
    </dgm:pt>
    <dgm:pt modelId="{370CAD8C-C8E4-4D93-B99E-E289A5595610}" type="parTrans" cxnId="{CBF75BE5-F718-43EB-8A03-73F4B2A37360}">
      <dgm:prSet/>
      <dgm:spPr/>
      <dgm:t>
        <a:bodyPr/>
        <a:lstStyle/>
        <a:p>
          <a:endParaRPr lang="en-US"/>
        </a:p>
      </dgm:t>
    </dgm:pt>
    <dgm:pt modelId="{EF4B1F56-291A-4C02-A4C7-C122C044F2F2}" type="sibTrans" cxnId="{CBF75BE5-F718-43EB-8A03-73F4B2A37360}">
      <dgm:prSet/>
      <dgm:spPr/>
      <dgm:t>
        <a:bodyPr/>
        <a:lstStyle/>
        <a:p>
          <a:endParaRPr lang="en-US"/>
        </a:p>
      </dgm:t>
    </dgm:pt>
    <dgm:pt modelId="{5DFD31B1-859C-4D21-B9F5-4BCBEEF70B4C}">
      <dgm:prSet/>
      <dgm:spPr/>
      <dgm:t>
        <a:bodyPr/>
        <a:lstStyle/>
        <a:p>
          <a:r>
            <a:rPr lang="en-US" dirty="0"/>
            <a:t>Begin with a topic sentence (“I created a field guide focusing on SYSTEMS AND SYSTEM MODELS.”)</a:t>
          </a:r>
        </a:p>
      </dgm:t>
    </dgm:pt>
    <dgm:pt modelId="{3E2C8FE2-1014-474F-9473-25E39002698D}" type="parTrans" cxnId="{AA93B2B7-2982-453E-99F4-D2E79BD32029}">
      <dgm:prSet/>
      <dgm:spPr/>
      <dgm:t>
        <a:bodyPr/>
        <a:lstStyle/>
        <a:p>
          <a:endParaRPr lang="en-US"/>
        </a:p>
      </dgm:t>
    </dgm:pt>
    <dgm:pt modelId="{83450D92-BD26-4B7F-AE6D-3223D86DDD9B}" type="sibTrans" cxnId="{AA93B2B7-2982-453E-99F4-D2E79BD32029}">
      <dgm:prSet/>
      <dgm:spPr/>
      <dgm:t>
        <a:bodyPr/>
        <a:lstStyle/>
        <a:p>
          <a:endParaRPr lang="en-US"/>
        </a:p>
      </dgm:t>
    </dgm:pt>
    <dgm:pt modelId="{4738E866-E77F-4817-8FA8-53F67EF77C72}">
      <dgm:prSet/>
      <dgm:spPr/>
      <dgm:t>
        <a:bodyPr/>
        <a:lstStyle/>
        <a:p>
          <a:r>
            <a:rPr lang="en-US" dirty="0"/>
            <a:t>Closing Sentence</a:t>
          </a:r>
        </a:p>
      </dgm:t>
    </dgm:pt>
    <dgm:pt modelId="{7B258BC2-6525-45EE-9F4A-52A3344336E8}" type="parTrans" cxnId="{B4FD6861-9C69-4D06-823C-99C15875B414}">
      <dgm:prSet/>
      <dgm:spPr/>
      <dgm:t>
        <a:bodyPr/>
        <a:lstStyle/>
        <a:p>
          <a:endParaRPr lang="en-US"/>
        </a:p>
      </dgm:t>
    </dgm:pt>
    <dgm:pt modelId="{F51E29B1-99DF-47C0-9D1D-C25ADF5EFEF9}" type="sibTrans" cxnId="{B4FD6861-9C69-4D06-823C-99C15875B414}">
      <dgm:prSet/>
      <dgm:spPr/>
      <dgm:t>
        <a:bodyPr/>
        <a:lstStyle/>
        <a:p>
          <a:endParaRPr lang="en-US"/>
        </a:p>
      </dgm:t>
    </dgm:pt>
    <dgm:pt modelId="{23D4A934-08F6-49EF-869E-D1083B5D0FEF}">
      <dgm:prSet/>
      <dgm:spPr/>
      <dgm:t>
        <a:bodyPr/>
        <a:lstStyle/>
        <a:p>
          <a:r>
            <a:rPr lang="en-US" dirty="0"/>
            <a:t>End with a closing sentence (“It was fun to hypothesize about the SYSTEMS AND SYSTEM MODELS of my subjects.”)</a:t>
          </a:r>
        </a:p>
      </dgm:t>
    </dgm:pt>
    <dgm:pt modelId="{9D2B9218-2446-4A0D-8F05-87D21185693E}" type="parTrans" cxnId="{5BE26F1D-F635-4F9D-B17E-17809CB6433F}">
      <dgm:prSet/>
      <dgm:spPr/>
      <dgm:t>
        <a:bodyPr/>
        <a:lstStyle/>
        <a:p>
          <a:endParaRPr lang="en-US"/>
        </a:p>
      </dgm:t>
    </dgm:pt>
    <dgm:pt modelId="{22567AFF-5AD2-4AB0-8243-AE124A55C51C}" type="sibTrans" cxnId="{5BE26F1D-F635-4F9D-B17E-17809CB6433F}">
      <dgm:prSet/>
      <dgm:spPr/>
      <dgm:t>
        <a:bodyPr/>
        <a:lstStyle/>
        <a:p>
          <a:endParaRPr lang="en-US"/>
        </a:p>
      </dgm:t>
    </dgm:pt>
    <dgm:pt modelId="{0211FE5D-FBE1-8C49-A242-029BCC88A5E4}" type="pres">
      <dgm:prSet presAssocID="{424182C5-42D4-4E53-9156-28FDFEB3DB14}" presName="Name0" presStyleCnt="0">
        <dgm:presLayoutVars>
          <dgm:dir/>
          <dgm:animLvl val="lvl"/>
          <dgm:resizeHandles val="exact"/>
        </dgm:presLayoutVars>
      </dgm:prSet>
      <dgm:spPr/>
    </dgm:pt>
    <dgm:pt modelId="{EE8A389B-6BD1-F548-B219-B654683A39AB}" type="pres">
      <dgm:prSet presAssocID="{36AC2A94-DB1D-4E7A-9FA7-328FD28A3992}" presName="composite" presStyleCnt="0"/>
      <dgm:spPr/>
    </dgm:pt>
    <dgm:pt modelId="{849D7343-5AB3-BF42-8A74-F8B9965C45DC}" type="pres">
      <dgm:prSet presAssocID="{36AC2A94-DB1D-4E7A-9FA7-328FD28A3992}" presName="parTx" presStyleLbl="alignNode1" presStyleIdx="0" presStyleCnt="4">
        <dgm:presLayoutVars>
          <dgm:chMax val="0"/>
          <dgm:chPref val="0"/>
        </dgm:presLayoutVars>
      </dgm:prSet>
      <dgm:spPr/>
    </dgm:pt>
    <dgm:pt modelId="{2D00FC16-D89A-3C4C-B916-4248D9A57EEA}" type="pres">
      <dgm:prSet presAssocID="{36AC2A94-DB1D-4E7A-9FA7-328FD28A3992}" presName="desTx" presStyleLbl="alignAccFollowNode1" presStyleIdx="0" presStyleCnt="4">
        <dgm:presLayoutVars/>
      </dgm:prSet>
      <dgm:spPr/>
    </dgm:pt>
    <dgm:pt modelId="{86442B19-71B7-834E-AE8B-18530B99757E}" type="pres">
      <dgm:prSet presAssocID="{29F32969-0291-4EEB-8AC3-483829BD77F7}" presName="space" presStyleCnt="0"/>
      <dgm:spPr/>
    </dgm:pt>
    <dgm:pt modelId="{81F3634F-8D85-E542-8406-5CEACEECFA4F}" type="pres">
      <dgm:prSet presAssocID="{396C6AA8-6797-4F61-A4FA-5BA51F9F7402}" presName="composite" presStyleCnt="0"/>
      <dgm:spPr/>
    </dgm:pt>
    <dgm:pt modelId="{955134DD-8A28-594E-92CA-D957803B3365}" type="pres">
      <dgm:prSet presAssocID="{396C6AA8-6797-4F61-A4FA-5BA51F9F7402}" presName="parTx" presStyleLbl="alignNode1" presStyleIdx="1" presStyleCnt="4">
        <dgm:presLayoutVars>
          <dgm:chMax val="0"/>
          <dgm:chPref val="0"/>
        </dgm:presLayoutVars>
      </dgm:prSet>
      <dgm:spPr/>
    </dgm:pt>
    <dgm:pt modelId="{B856C5ED-4903-344B-8945-0887A1864E26}" type="pres">
      <dgm:prSet presAssocID="{396C6AA8-6797-4F61-A4FA-5BA51F9F7402}" presName="desTx" presStyleLbl="alignAccFollowNode1" presStyleIdx="1" presStyleCnt="4">
        <dgm:presLayoutVars/>
      </dgm:prSet>
      <dgm:spPr/>
    </dgm:pt>
    <dgm:pt modelId="{29075C6A-44F8-0840-83F0-B5A2833CBBB1}" type="pres">
      <dgm:prSet presAssocID="{9E292138-0ECD-44E2-819A-73E4EDAE604C}" presName="space" presStyleCnt="0"/>
      <dgm:spPr/>
    </dgm:pt>
    <dgm:pt modelId="{6B933FAB-9F82-E243-916B-80AB9769DEC1}" type="pres">
      <dgm:prSet presAssocID="{6802FC94-8EBB-4793-9E4C-CE45F0D04BF8}" presName="composite" presStyleCnt="0"/>
      <dgm:spPr/>
    </dgm:pt>
    <dgm:pt modelId="{71C581A6-C60A-1F47-B171-D05A7E86F956}" type="pres">
      <dgm:prSet presAssocID="{6802FC94-8EBB-4793-9E4C-CE45F0D04BF8}" presName="parTx" presStyleLbl="alignNode1" presStyleIdx="2" presStyleCnt="4">
        <dgm:presLayoutVars>
          <dgm:chMax val="0"/>
          <dgm:chPref val="0"/>
        </dgm:presLayoutVars>
      </dgm:prSet>
      <dgm:spPr/>
    </dgm:pt>
    <dgm:pt modelId="{D948A226-1E3F-C84A-96F4-A89F03F1E363}" type="pres">
      <dgm:prSet presAssocID="{6802FC94-8EBB-4793-9E4C-CE45F0D04BF8}" presName="desTx" presStyleLbl="alignAccFollowNode1" presStyleIdx="2" presStyleCnt="4">
        <dgm:presLayoutVars/>
      </dgm:prSet>
      <dgm:spPr/>
    </dgm:pt>
    <dgm:pt modelId="{0D4EEFC2-45D5-B048-BCFC-25948BC6EAE5}" type="pres">
      <dgm:prSet presAssocID="{EF4B1F56-291A-4C02-A4C7-C122C044F2F2}" presName="space" presStyleCnt="0"/>
      <dgm:spPr/>
    </dgm:pt>
    <dgm:pt modelId="{E5BA15BE-9D40-744B-B1BC-8561BD0E4AFC}" type="pres">
      <dgm:prSet presAssocID="{4738E866-E77F-4817-8FA8-53F67EF77C72}" presName="composite" presStyleCnt="0"/>
      <dgm:spPr/>
    </dgm:pt>
    <dgm:pt modelId="{F2D62F2B-B297-0242-9AA1-AF8F5A811B6E}" type="pres">
      <dgm:prSet presAssocID="{4738E866-E77F-4817-8FA8-53F67EF77C72}" presName="parTx" presStyleLbl="alignNode1" presStyleIdx="3" presStyleCnt="4">
        <dgm:presLayoutVars>
          <dgm:chMax val="0"/>
          <dgm:chPref val="0"/>
        </dgm:presLayoutVars>
      </dgm:prSet>
      <dgm:spPr/>
    </dgm:pt>
    <dgm:pt modelId="{0886D4CF-5BA0-8E47-8679-99FF6FD5780B}" type="pres">
      <dgm:prSet presAssocID="{4738E866-E77F-4817-8FA8-53F67EF77C72}" presName="desTx" presStyleLbl="alignAccFollowNode1" presStyleIdx="3" presStyleCnt="4">
        <dgm:presLayoutVars/>
      </dgm:prSet>
      <dgm:spPr/>
    </dgm:pt>
  </dgm:ptLst>
  <dgm:cxnLst>
    <dgm:cxn modelId="{4B296F02-D3F0-9A49-AB96-E34A19A6C556}" type="presOf" srcId="{23D4A934-08F6-49EF-869E-D1083B5D0FEF}" destId="{0886D4CF-5BA0-8E47-8679-99FF6FD5780B}" srcOrd="0" destOrd="0" presId="urn:microsoft.com/office/officeart/2016/7/layout/HorizontalActionList"/>
    <dgm:cxn modelId="{5F4B7E12-2935-7B41-B425-0F70A21E5987}" type="presOf" srcId="{6802FC94-8EBB-4793-9E4C-CE45F0D04BF8}" destId="{71C581A6-C60A-1F47-B171-D05A7E86F956}" srcOrd="0" destOrd="0" presId="urn:microsoft.com/office/officeart/2016/7/layout/HorizontalActionList"/>
    <dgm:cxn modelId="{5A1BC419-2104-ED42-8309-062637B1B8D8}" type="presOf" srcId="{396C6AA8-6797-4F61-A4FA-5BA51F9F7402}" destId="{955134DD-8A28-594E-92CA-D957803B3365}" srcOrd="0" destOrd="0" presId="urn:microsoft.com/office/officeart/2016/7/layout/HorizontalActionList"/>
    <dgm:cxn modelId="{5BE26F1D-F635-4F9D-B17E-17809CB6433F}" srcId="{4738E866-E77F-4817-8FA8-53F67EF77C72}" destId="{23D4A934-08F6-49EF-869E-D1083B5D0FEF}" srcOrd="0" destOrd="0" parTransId="{9D2B9218-2446-4A0D-8F05-87D21185693E}" sibTransId="{22567AFF-5AD2-4AB0-8243-AE124A55C51C}"/>
    <dgm:cxn modelId="{CE4CC026-66C1-FB40-9181-270FE66F086A}" type="presOf" srcId="{36AC2A94-DB1D-4E7A-9FA7-328FD28A3992}" destId="{849D7343-5AB3-BF42-8A74-F8B9965C45DC}" srcOrd="0" destOrd="0" presId="urn:microsoft.com/office/officeart/2016/7/layout/HorizontalActionList"/>
    <dgm:cxn modelId="{E5D9D42F-F24C-8742-8CF5-009CED229E92}" type="presOf" srcId="{4738E866-E77F-4817-8FA8-53F67EF77C72}" destId="{F2D62F2B-B297-0242-9AA1-AF8F5A811B6E}" srcOrd="0" destOrd="0" presId="urn:microsoft.com/office/officeart/2016/7/layout/HorizontalActionList"/>
    <dgm:cxn modelId="{6CD64E34-ECC3-48A2-9D4E-0794932C9F4E}" srcId="{396C6AA8-6797-4F61-A4FA-5BA51F9F7402}" destId="{02187EDE-880C-491A-9257-507348DE279F}" srcOrd="0" destOrd="0" parTransId="{413777B3-A1F4-4507-BEAC-872BFF2F34B4}" sibTransId="{E9FC378A-CF75-47A1-A427-5F2BB889B174}"/>
    <dgm:cxn modelId="{7EDED647-FC49-AC4A-8A41-430B8935CE93}" type="presOf" srcId="{ECAA84FE-A756-4771-9EAA-36D108248633}" destId="{2D00FC16-D89A-3C4C-B916-4248D9A57EEA}" srcOrd="0" destOrd="0" presId="urn:microsoft.com/office/officeart/2016/7/layout/HorizontalActionList"/>
    <dgm:cxn modelId="{7F7EBE4A-707D-CC48-90FD-CA63661B4BC5}" type="presOf" srcId="{424182C5-42D4-4E53-9156-28FDFEB3DB14}" destId="{0211FE5D-FBE1-8C49-A242-029BCC88A5E4}" srcOrd="0" destOrd="0" presId="urn:microsoft.com/office/officeart/2016/7/layout/HorizontalActionList"/>
    <dgm:cxn modelId="{B4FD6861-9C69-4D06-823C-99C15875B414}" srcId="{424182C5-42D4-4E53-9156-28FDFEB3DB14}" destId="{4738E866-E77F-4817-8FA8-53F67EF77C72}" srcOrd="3" destOrd="0" parTransId="{7B258BC2-6525-45EE-9F4A-52A3344336E8}" sibTransId="{F51E29B1-99DF-47C0-9D1D-C25ADF5EFEF9}"/>
    <dgm:cxn modelId="{8D79C573-7845-447F-BE98-DBE85E001A58}" srcId="{424182C5-42D4-4E53-9156-28FDFEB3DB14}" destId="{36AC2A94-DB1D-4E7A-9FA7-328FD28A3992}" srcOrd="0" destOrd="0" parTransId="{3AAD429C-5E76-47DA-86E5-F65DAB063A81}" sibTransId="{29F32969-0291-4EEB-8AC3-483829BD77F7}"/>
    <dgm:cxn modelId="{C85C0E92-11B9-42C1-97A9-8BF1981D38B1}" srcId="{424182C5-42D4-4E53-9156-28FDFEB3DB14}" destId="{396C6AA8-6797-4F61-A4FA-5BA51F9F7402}" srcOrd="1" destOrd="0" parTransId="{C733813D-5A02-4842-A1A5-C4EE127D3327}" sibTransId="{9E292138-0ECD-44E2-819A-73E4EDAE604C}"/>
    <dgm:cxn modelId="{17036DB1-F626-464A-9D80-314265DC6715}" srcId="{36AC2A94-DB1D-4E7A-9FA7-328FD28A3992}" destId="{ECAA84FE-A756-4771-9EAA-36D108248633}" srcOrd="0" destOrd="0" parTransId="{65AC3FEB-109A-4BFF-8748-A7D370694F9B}" sibTransId="{677BE3C9-180B-41D0-BF06-B1A467507A22}"/>
    <dgm:cxn modelId="{AA93B2B7-2982-453E-99F4-D2E79BD32029}" srcId="{6802FC94-8EBB-4793-9E4C-CE45F0D04BF8}" destId="{5DFD31B1-859C-4D21-B9F5-4BCBEEF70B4C}" srcOrd="0" destOrd="0" parTransId="{3E2C8FE2-1014-474F-9473-25E39002698D}" sibTransId="{83450D92-BD26-4B7F-AE6D-3223D86DDD9B}"/>
    <dgm:cxn modelId="{E0B8BEC3-A0BB-1348-BD1E-00EFC882273A}" type="presOf" srcId="{02187EDE-880C-491A-9257-507348DE279F}" destId="{B856C5ED-4903-344B-8945-0887A1864E26}" srcOrd="0" destOrd="0" presId="urn:microsoft.com/office/officeart/2016/7/layout/HorizontalActionList"/>
    <dgm:cxn modelId="{CBF75BE5-F718-43EB-8A03-73F4B2A37360}" srcId="{424182C5-42D4-4E53-9156-28FDFEB3DB14}" destId="{6802FC94-8EBB-4793-9E4C-CE45F0D04BF8}" srcOrd="2" destOrd="0" parTransId="{370CAD8C-C8E4-4D93-B99E-E289A5595610}" sibTransId="{EF4B1F56-291A-4C02-A4C7-C122C044F2F2}"/>
    <dgm:cxn modelId="{523BC2E8-13DB-3F4B-B1CE-368400B9753F}" type="presOf" srcId="{5DFD31B1-859C-4D21-B9F5-4BCBEEF70B4C}" destId="{D948A226-1E3F-C84A-96F4-A89F03F1E363}" srcOrd="0" destOrd="0" presId="urn:microsoft.com/office/officeart/2016/7/layout/HorizontalActionList"/>
    <dgm:cxn modelId="{9CE09A6F-B740-2846-B954-AAF590030E19}" type="presParOf" srcId="{0211FE5D-FBE1-8C49-A242-029BCC88A5E4}" destId="{EE8A389B-6BD1-F548-B219-B654683A39AB}" srcOrd="0" destOrd="0" presId="urn:microsoft.com/office/officeart/2016/7/layout/HorizontalActionList"/>
    <dgm:cxn modelId="{11F1654E-2874-8746-B6B2-047D9C9A87FA}" type="presParOf" srcId="{EE8A389B-6BD1-F548-B219-B654683A39AB}" destId="{849D7343-5AB3-BF42-8A74-F8B9965C45DC}" srcOrd="0" destOrd="0" presId="urn:microsoft.com/office/officeart/2016/7/layout/HorizontalActionList"/>
    <dgm:cxn modelId="{1D17884A-7618-5240-B054-CB7778AB9025}" type="presParOf" srcId="{EE8A389B-6BD1-F548-B219-B654683A39AB}" destId="{2D00FC16-D89A-3C4C-B916-4248D9A57EEA}" srcOrd="1" destOrd="0" presId="urn:microsoft.com/office/officeart/2016/7/layout/HorizontalActionList"/>
    <dgm:cxn modelId="{F63ACB82-8627-554C-A228-91D3BC1769D2}" type="presParOf" srcId="{0211FE5D-FBE1-8C49-A242-029BCC88A5E4}" destId="{86442B19-71B7-834E-AE8B-18530B99757E}" srcOrd="1" destOrd="0" presId="urn:microsoft.com/office/officeart/2016/7/layout/HorizontalActionList"/>
    <dgm:cxn modelId="{31595C44-8E01-3C46-BCC4-DDE6584F791F}" type="presParOf" srcId="{0211FE5D-FBE1-8C49-A242-029BCC88A5E4}" destId="{81F3634F-8D85-E542-8406-5CEACEECFA4F}" srcOrd="2" destOrd="0" presId="urn:microsoft.com/office/officeart/2016/7/layout/HorizontalActionList"/>
    <dgm:cxn modelId="{06AD32D7-6C8B-874C-BD04-550E4F09D14F}" type="presParOf" srcId="{81F3634F-8D85-E542-8406-5CEACEECFA4F}" destId="{955134DD-8A28-594E-92CA-D957803B3365}" srcOrd="0" destOrd="0" presId="urn:microsoft.com/office/officeart/2016/7/layout/HorizontalActionList"/>
    <dgm:cxn modelId="{4D089ED3-F925-644B-8213-451C261FB92B}" type="presParOf" srcId="{81F3634F-8D85-E542-8406-5CEACEECFA4F}" destId="{B856C5ED-4903-344B-8945-0887A1864E26}" srcOrd="1" destOrd="0" presId="urn:microsoft.com/office/officeart/2016/7/layout/HorizontalActionList"/>
    <dgm:cxn modelId="{335C8F1C-C429-6E4E-926B-27BFB016C2C3}" type="presParOf" srcId="{0211FE5D-FBE1-8C49-A242-029BCC88A5E4}" destId="{29075C6A-44F8-0840-83F0-B5A2833CBBB1}" srcOrd="3" destOrd="0" presId="urn:microsoft.com/office/officeart/2016/7/layout/HorizontalActionList"/>
    <dgm:cxn modelId="{37954968-8B6B-9B4E-A506-2BAEC055AEFA}" type="presParOf" srcId="{0211FE5D-FBE1-8C49-A242-029BCC88A5E4}" destId="{6B933FAB-9F82-E243-916B-80AB9769DEC1}" srcOrd="4" destOrd="0" presId="urn:microsoft.com/office/officeart/2016/7/layout/HorizontalActionList"/>
    <dgm:cxn modelId="{FF8FF616-9A18-6F41-96B7-1980C6581411}" type="presParOf" srcId="{6B933FAB-9F82-E243-916B-80AB9769DEC1}" destId="{71C581A6-C60A-1F47-B171-D05A7E86F956}" srcOrd="0" destOrd="0" presId="urn:microsoft.com/office/officeart/2016/7/layout/HorizontalActionList"/>
    <dgm:cxn modelId="{B79B1098-6D74-2547-86D9-C29EE41637D5}" type="presParOf" srcId="{6B933FAB-9F82-E243-916B-80AB9769DEC1}" destId="{D948A226-1E3F-C84A-96F4-A89F03F1E363}" srcOrd="1" destOrd="0" presId="urn:microsoft.com/office/officeart/2016/7/layout/HorizontalActionList"/>
    <dgm:cxn modelId="{DB075280-69E3-CF40-9FCF-05B9DE15DDBF}" type="presParOf" srcId="{0211FE5D-FBE1-8C49-A242-029BCC88A5E4}" destId="{0D4EEFC2-45D5-B048-BCFC-25948BC6EAE5}" srcOrd="5" destOrd="0" presId="urn:microsoft.com/office/officeart/2016/7/layout/HorizontalActionList"/>
    <dgm:cxn modelId="{E2966E7D-3510-E648-A871-9F7E776FAF9C}" type="presParOf" srcId="{0211FE5D-FBE1-8C49-A242-029BCC88A5E4}" destId="{E5BA15BE-9D40-744B-B1BC-8561BD0E4AFC}" srcOrd="6" destOrd="0" presId="urn:microsoft.com/office/officeart/2016/7/layout/HorizontalActionList"/>
    <dgm:cxn modelId="{086EFBEC-9480-A64B-8CF3-513EBF534E65}" type="presParOf" srcId="{E5BA15BE-9D40-744B-B1BC-8561BD0E4AFC}" destId="{F2D62F2B-B297-0242-9AA1-AF8F5A811B6E}" srcOrd="0" destOrd="0" presId="urn:microsoft.com/office/officeart/2016/7/layout/HorizontalActionList"/>
    <dgm:cxn modelId="{508A48D2-F01E-884C-8A55-32758576B1EA}" type="presParOf" srcId="{E5BA15BE-9D40-744B-B1BC-8561BD0E4AFC}" destId="{0886D4CF-5BA0-8E47-8679-99FF6FD5780B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4D0D39-4D48-4755-B590-631FD60FDC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81C7F6-DFD7-4DE0-944E-0B59090246E1}">
      <dgm:prSet/>
      <dgm:spPr/>
      <dgm:t>
        <a:bodyPr/>
        <a:lstStyle/>
        <a:p>
          <a:r>
            <a:rPr lang="en-US" dirty="0"/>
            <a:t>Next time, we’ll create a field guide focused on </a:t>
          </a:r>
          <a:r>
            <a:rPr lang="en-US" b="1" dirty="0"/>
            <a:t>Structure and Function. </a:t>
          </a:r>
        </a:p>
      </dgm:t>
    </dgm:pt>
    <dgm:pt modelId="{CD8DD4FB-1523-4F8E-A697-AEC0B49F56CF}" type="parTrans" cxnId="{9516AB9C-5424-4E1A-B908-57F1DB0A31D7}">
      <dgm:prSet/>
      <dgm:spPr/>
      <dgm:t>
        <a:bodyPr/>
        <a:lstStyle/>
        <a:p>
          <a:endParaRPr lang="en-US"/>
        </a:p>
      </dgm:t>
    </dgm:pt>
    <dgm:pt modelId="{F194C68A-1EDC-41E8-9B7B-37B9216C0BEA}" type="sibTrans" cxnId="{9516AB9C-5424-4E1A-B908-57F1DB0A31D7}">
      <dgm:prSet/>
      <dgm:spPr/>
      <dgm:t>
        <a:bodyPr/>
        <a:lstStyle/>
        <a:p>
          <a:endParaRPr lang="en-US"/>
        </a:p>
      </dgm:t>
    </dgm:pt>
    <dgm:pt modelId="{2CBBF045-64C2-4F5A-B167-8E17723DFC90}">
      <dgm:prSet/>
      <dgm:spPr/>
      <dgm:t>
        <a:bodyPr/>
        <a:lstStyle/>
        <a:p>
          <a:r>
            <a:rPr lang="en-US"/>
            <a:t>Start looking around for interesting subjects.</a:t>
          </a:r>
        </a:p>
      </dgm:t>
    </dgm:pt>
    <dgm:pt modelId="{C28ABA53-AFF5-4159-88CA-922FE4D72FA3}" type="parTrans" cxnId="{B874F053-17AA-4184-8A56-A0A6F905DF1C}">
      <dgm:prSet/>
      <dgm:spPr/>
      <dgm:t>
        <a:bodyPr/>
        <a:lstStyle/>
        <a:p>
          <a:endParaRPr lang="en-US"/>
        </a:p>
      </dgm:t>
    </dgm:pt>
    <dgm:pt modelId="{C7E5834A-5852-4458-B132-7CF6C7559730}" type="sibTrans" cxnId="{B874F053-17AA-4184-8A56-A0A6F905DF1C}">
      <dgm:prSet/>
      <dgm:spPr/>
      <dgm:t>
        <a:bodyPr/>
        <a:lstStyle/>
        <a:p>
          <a:endParaRPr lang="en-US"/>
        </a:p>
      </dgm:t>
    </dgm:pt>
    <dgm:pt modelId="{4EDE934B-A394-9D4F-B5AD-69743710645A}" type="pres">
      <dgm:prSet presAssocID="{9D4D0D39-4D48-4755-B590-631FD60FDC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382B78-BE26-FE4E-B6BC-69693CD6539A}" type="pres">
      <dgm:prSet presAssocID="{5481C7F6-DFD7-4DE0-944E-0B59090246E1}" presName="hierRoot1" presStyleCnt="0"/>
      <dgm:spPr/>
    </dgm:pt>
    <dgm:pt modelId="{B2762FA0-AC2D-A443-A890-58FDDFEE1485}" type="pres">
      <dgm:prSet presAssocID="{5481C7F6-DFD7-4DE0-944E-0B59090246E1}" presName="composite" presStyleCnt="0"/>
      <dgm:spPr/>
    </dgm:pt>
    <dgm:pt modelId="{8D91FF43-FE96-864C-9B10-BFE34144EA49}" type="pres">
      <dgm:prSet presAssocID="{5481C7F6-DFD7-4DE0-944E-0B59090246E1}" presName="background" presStyleLbl="node0" presStyleIdx="0" presStyleCnt="2"/>
      <dgm:spPr/>
    </dgm:pt>
    <dgm:pt modelId="{29D8D6A5-1F41-3B43-ABC0-317CF488E53A}" type="pres">
      <dgm:prSet presAssocID="{5481C7F6-DFD7-4DE0-944E-0B59090246E1}" presName="text" presStyleLbl="fgAcc0" presStyleIdx="0" presStyleCnt="2">
        <dgm:presLayoutVars>
          <dgm:chPref val="3"/>
        </dgm:presLayoutVars>
      </dgm:prSet>
      <dgm:spPr/>
    </dgm:pt>
    <dgm:pt modelId="{0BE977EF-ED47-1C47-AB74-F330132E710A}" type="pres">
      <dgm:prSet presAssocID="{5481C7F6-DFD7-4DE0-944E-0B59090246E1}" presName="hierChild2" presStyleCnt="0"/>
      <dgm:spPr/>
    </dgm:pt>
    <dgm:pt modelId="{A44F4307-14FB-C645-BEFC-CA0A5B8B700F}" type="pres">
      <dgm:prSet presAssocID="{2CBBF045-64C2-4F5A-B167-8E17723DFC90}" presName="hierRoot1" presStyleCnt="0"/>
      <dgm:spPr/>
    </dgm:pt>
    <dgm:pt modelId="{76B6E796-B144-BF48-9ADD-4057A26D02F2}" type="pres">
      <dgm:prSet presAssocID="{2CBBF045-64C2-4F5A-B167-8E17723DFC90}" presName="composite" presStyleCnt="0"/>
      <dgm:spPr/>
    </dgm:pt>
    <dgm:pt modelId="{E65453E4-E0BE-8045-9BD4-1C68823942FA}" type="pres">
      <dgm:prSet presAssocID="{2CBBF045-64C2-4F5A-B167-8E17723DFC90}" presName="background" presStyleLbl="node0" presStyleIdx="1" presStyleCnt="2"/>
      <dgm:spPr/>
    </dgm:pt>
    <dgm:pt modelId="{78EF4BE4-A8E0-AA4D-89FC-3FC84741C2D4}" type="pres">
      <dgm:prSet presAssocID="{2CBBF045-64C2-4F5A-B167-8E17723DFC90}" presName="text" presStyleLbl="fgAcc0" presStyleIdx="1" presStyleCnt="2">
        <dgm:presLayoutVars>
          <dgm:chPref val="3"/>
        </dgm:presLayoutVars>
      </dgm:prSet>
      <dgm:spPr/>
    </dgm:pt>
    <dgm:pt modelId="{77341BDD-5FFF-CF4D-8DB0-472587A28120}" type="pres">
      <dgm:prSet presAssocID="{2CBBF045-64C2-4F5A-B167-8E17723DFC90}" presName="hierChild2" presStyleCnt="0"/>
      <dgm:spPr/>
    </dgm:pt>
  </dgm:ptLst>
  <dgm:cxnLst>
    <dgm:cxn modelId="{B874F053-17AA-4184-8A56-A0A6F905DF1C}" srcId="{9D4D0D39-4D48-4755-B590-631FD60FDC7F}" destId="{2CBBF045-64C2-4F5A-B167-8E17723DFC90}" srcOrd="1" destOrd="0" parTransId="{C28ABA53-AFF5-4159-88CA-922FE4D72FA3}" sibTransId="{C7E5834A-5852-4458-B132-7CF6C7559730}"/>
    <dgm:cxn modelId="{246E406B-5D0A-7F49-92CD-9103249646C9}" type="presOf" srcId="{5481C7F6-DFD7-4DE0-944E-0B59090246E1}" destId="{29D8D6A5-1F41-3B43-ABC0-317CF488E53A}" srcOrd="0" destOrd="0" presId="urn:microsoft.com/office/officeart/2005/8/layout/hierarchy1"/>
    <dgm:cxn modelId="{9516AB9C-5424-4E1A-B908-57F1DB0A31D7}" srcId="{9D4D0D39-4D48-4755-B590-631FD60FDC7F}" destId="{5481C7F6-DFD7-4DE0-944E-0B59090246E1}" srcOrd="0" destOrd="0" parTransId="{CD8DD4FB-1523-4F8E-A697-AEC0B49F56CF}" sibTransId="{F194C68A-1EDC-41E8-9B7B-37B9216C0BEA}"/>
    <dgm:cxn modelId="{CE60FBD4-1CD0-B549-9A23-5A565E1066AD}" type="presOf" srcId="{9D4D0D39-4D48-4755-B590-631FD60FDC7F}" destId="{4EDE934B-A394-9D4F-B5AD-69743710645A}" srcOrd="0" destOrd="0" presId="urn:microsoft.com/office/officeart/2005/8/layout/hierarchy1"/>
    <dgm:cxn modelId="{BDC0BAE0-4981-B445-9741-323113B2594A}" type="presOf" srcId="{2CBBF045-64C2-4F5A-B167-8E17723DFC90}" destId="{78EF4BE4-A8E0-AA4D-89FC-3FC84741C2D4}" srcOrd="0" destOrd="0" presId="urn:microsoft.com/office/officeart/2005/8/layout/hierarchy1"/>
    <dgm:cxn modelId="{300D41C7-CF31-334B-9B63-D4E38C37B846}" type="presParOf" srcId="{4EDE934B-A394-9D4F-B5AD-69743710645A}" destId="{61382B78-BE26-FE4E-B6BC-69693CD6539A}" srcOrd="0" destOrd="0" presId="urn:microsoft.com/office/officeart/2005/8/layout/hierarchy1"/>
    <dgm:cxn modelId="{8C7E9BB0-1375-6042-8782-20C17F8A1623}" type="presParOf" srcId="{61382B78-BE26-FE4E-B6BC-69693CD6539A}" destId="{B2762FA0-AC2D-A443-A890-58FDDFEE1485}" srcOrd="0" destOrd="0" presId="urn:microsoft.com/office/officeart/2005/8/layout/hierarchy1"/>
    <dgm:cxn modelId="{7C35AA56-D0A1-5B46-A887-09E12E6755B4}" type="presParOf" srcId="{B2762FA0-AC2D-A443-A890-58FDDFEE1485}" destId="{8D91FF43-FE96-864C-9B10-BFE34144EA49}" srcOrd="0" destOrd="0" presId="urn:microsoft.com/office/officeart/2005/8/layout/hierarchy1"/>
    <dgm:cxn modelId="{9FAD0CAA-AFBE-D04E-AFB6-8F353CDA77C6}" type="presParOf" srcId="{B2762FA0-AC2D-A443-A890-58FDDFEE1485}" destId="{29D8D6A5-1F41-3B43-ABC0-317CF488E53A}" srcOrd="1" destOrd="0" presId="urn:microsoft.com/office/officeart/2005/8/layout/hierarchy1"/>
    <dgm:cxn modelId="{A3DAB5CA-F29F-4244-A720-A93B3EACDC52}" type="presParOf" srcId="{61382B78-BE26-FE4E-B6BC-69693CD6539A}" destId="{0BE977EF-ED47-1C47-AB74-F330132E710A}" srcOrd="1" destOrd="0" presId="urn:microsoft.com/office/officeart/2005/8/layout/hierarchy1"/>
    <dgm:cxn modelId="{49213C62-73EB-6241-80BD-3FC6D4A18CE3}" type="presParOf" srcId="{4EDE934B-A394-9D4F-B5AD-69743710645A}" destId="{A44F4307-14FB-C645-BEFC-CA0A5B8B700F}" srcOrd="1" destOrd="0" presId="urn:microsoft.com/office/officeart/2005/8/layout/hierarchy1"/>
    <dgm:cxn modelId="{03DE7877-A8D9-274F-B80A-2A94D5ADB889}" type="presParOf" srcId="{A44F4307-14FB-C645-BEFC-CA0A5B8B700F}" destId="{76B6E796-B144-BF48-9ADD-4057A26D02F2}" srcOrd="0" destOrd="0" presId="urn:microsoft.com/office/officeart/2005/8/layout/hierarchy1"/>
    <dgm:cxn modelId="{59F055DF-9C57-FA41-B0AA-B1382BBE73DD}" type="presParOf" srcId="{76B6E796-B144-BF48-9ADD-4057A26D02F2}" destId="{E65453E4-E0BE-8045-9BD4-1C68823942FA}" srcOrd="0" destOrd="0" presId="urn:microsoft.com/office/officeart/2005/8/layout/hierarchy1"/>
    <dgm:cxn modelId="{C9638F33-EFC9-5F4C-B834-51ED9C9D31C6}" type="presParOf" srcId="{76B6E796-B144-BF48-9ADD-4057A26D02F2}" destId="{78EF4BE4-A8E0-AA4D-89FC-3FC84741C2D4}" srcOrd="1" destOrd="0" presId="urn:microsoft.com/office/officeart/2005/8/layout/hierarchy1"/>
    <dgm:cxn modelId="{34191712-9ECE-7A4D-9C21-CA334E354CB9}" type="presParOf" srcId="{A44F4307-14FB-C645-BEFC-CA0A5B8B700F}" destId="{77341BDD-5FFF-CF4D-8DB0-472587A281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D307D-652D-4DB2-9B8D-C0C3E99BEA6C}">
      <dsp:nvSpPr>
        <dsp:cNvPr id="0" name=""/>
        <dsp:cNvSpPr/>
      </dsp:nvSpPr>
      <dsp:spPr>
        <a:xfrm>
          <a:off x="1020487" y="850508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E1784-0FAF-4DF5-81EC-FB9C6D1CDC88}">
      <dsp:nvSpPr>
        <dsp:cNvPr id="0" name=""/>
        <dsp:cNvSpPr/>
      </dsp:nvSpPr>
      <dsp:spPr>
        <a:xfrm>
          <a:off x="393" y="206303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Date, Day, Time</a:t>
          </a:r>
        </a:p>
      </dsp:txBody>
      <dsp:txXfrm>
        <a:off x="393" y="2063034"/>
        <a:ext cx="3138750" cy="470812"/>
      </dsp:txXfrm>
    </dsp:sp>
    <dsp:sp modelId="{AE09ABDC-A1F8-4AD0-8789-3C93A592C58C}">
      <dsp:nvSpPr>
        <dsp:cNvPr id="0" name=""/>
        <dsp:cNvSpPr/>
      </dsp:nvSpPr>
      <dsp:spPr>
        <a:xfrm>
          <a:off x="393" y="2586853"/>
          <a:ext cx="3138750" cy="91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4DAD7-9D48-480A-8B4D-687B8194364B}">
      <dsp:nvSpPr>
        <dsp:cNvPr id="0" name=""/>
        <dsp:cNvSpPr/>
      </dsp:nvSpPr>
      <dsp:spPr>
        <a:xfrm>
          <a:off x="4708518" y="850508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4F1F-C30E-4B79-9947-5F09070D2E1F}">
      <dsp:nvSpPr>
        <dsp:cNvPr id="0" name=""/>
        <dsp:cNvSpPr/>
      </dsp:nvSpPr>
      <dsp:spPr>
        <a:xfrm>
          <a:off x="3688425" y="206303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Location, habitat</a:t>
          </a:r>
        </a:p>
      </dsp:txBody>
      <dsp:txXfrm>
        <a:off x="3688425" y="2063034"/>
        <a:ext cx="3138750" cy="470812"/>
      </dsp:txXfrm>
    </dsp:sp>
    <dsp:sp modelId="{AEAF9B51-3FED-4DCF-AA04-D22B1281B334}">
      <dsp:nvSpPr>
        <dsp:cNvPr id="0" name=""/>
        <dsp:cNvSpPr/>
      </dsp:nvSpPr>
      <dsp:spPr>
        <a:xfrm>
          <a:off x="3688425" y="2586853"/>
          <a:ext cx="3138750" cy="91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31C86-411A-4190-B03D-33ECACF92F2C}">
      <dsp:nvSpPr>
        <dsp:cNvPr id="0" name=""/>
        <dsp:cNvSpPr/>
      </dsp:nvSpPr>
      <dsp:spPr>
        <a:xfrm>
          <a:off x="8396550" y="850508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46357-9F3E-41ED-A3EC-468A6A6BEF16}">
      <dsp:nvSpPr>
        <dsp:cNvPr id="0" name=""/>
        <dsp:cNvSpPr/>
      </dsp:nvSpPr>
      <dsp:spPr>
        <a:xfrm>
          <a:off x="7376456" y="206303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Weather</a:t>
          </a:r>
        </a:p>
      </dsp:txBody>
      <dsp:txXfrm>
        <a:off x="7376456" y="2063034"/>
        <a:ext cx="3138750" cy="470812"/>
      </dsp:txXfrm>
    </dsp:sp>
    <dsp:sp modelId="{4C3FD765-DDDD-48CC-B7F5-7741FC194BC2}">
      <dsp:nvSpPr>
        <dsp:cNvPr id="0" name=""/>
        <dsp:cNvSpPr/>
      </dsp:nvSpPr>
      <dsp:spPr>
        <a:xfrm>
          <a:off x="7376456" y="2586853"/>
          <a:ext cx="3138750" cy="91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Temperature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Wind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% Cloud cover</a:t>
          </a:r>
        </a:p>
      </dsp:txBody>
      <dsp:txXfrm>
        <a:off x="7376456" y="2586853"/>
        <a:ext cx="3138750" cy="913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47C3-D7A2-456B-BFD9-6B5AA6ABFBFF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2D1DE-C982-4E10-BF03-8EAEDBDB1D1E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C7E58-998C-4424-AA7C-D144C02099A4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Heading first 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Then Title</a:t>
          </a:r>
        </a:p>
      </dsp:txBody>
      <dsp:txXfrm>
        <a:off x="1432649" y="2447"/>
        <a:ext cx="5156041" cy="1240389"/>
      </dsp:txXfrm>
    </dsp:sp>
    <dsp:sp modelId="{285A34AB-E317-4F85-A2EC-166444D76F9D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03720-F21D-4A32-9875-114797F15EFC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BA0DB-2A36-4A8F-9BB4-74175781C74C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Create enough space to show all 3 to 5 subjects.</a:t>
          </a:r>
        </a:p>
      </dsp:txBody>
      <dsp:txXfrm>
        <a:off x="1432649" y="1552933"/>
        <a:ext cx="5156041" cy="1240389"/>
      </dsp:txXfrm>
    </dsp:sp>
    <dsp:sp modelId="{2C7B721B-EF2A-2041-86B9-33317CF7EAF3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9BD04-B99F-9945-9C8E-3D1B5F7A507C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4EE42-F688-B046-91CA-872A540D4B74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Remember to include ABC’s, 123’s and drawing/sketch/diagram for each subject.</a:t>
          </a:r>
        </a:p>
      </dsp:txBody>
      <dsp:txXfrm>
        <a:off x="1432649" y="3103420"/>
        <a:ext cx="5156041" cy="1240389"/>
      </dsp:txXfrm>
    </dsp:sp>
    <dsp:sp modelId="{1E1F5C3E-F08C-4749-B724-40BDFECB8142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2FB9D-D67B-4479-8672-398B0CCE49B6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ED237-289F-416F-AF76-A9CACCB587AE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 the next page for your reflection questions/paragraph.</a:t>
          </a:r>
        </a:p>
      </dsp:txBody>
      <dsp:txXfrm>
        <a:off x="1432649" y="4653906"/>
        <a:ext cx="5156041" cy="124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2FBDA-7CEB-48EE-A6F2-1220B3CAFD44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B0CC0-60AE-43F7-90EF-5ED5AE34C845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FA35F-14C8-492F-B33B-2C936520287E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Take about 1 hour to work on all your studies, about 15-20 minutes each.</a:t>
          </a:r>
        </a:p>
      </dsp:txBody>
      <dsp:txXfrm>
        <a:off x="2043221" y="958220"/>
        <a:ext cx="4545469" cy="1769022"/>
      </dsp:txXfrm>
    </dsp:sp>
    <dsp:sp modelId="{DB011AD5-F275-4AF7-86FC-7DD733261C7A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A5AD3-32EE-4A57-8240-8A0726237F30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1B1BF-5132-4979-92BE-DDF816DF30E1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Come back and do your reflection questions on your next page.</a:t>
          </a:r>
        </a:p>
      </dsp:txBody>
      <dsp:txXfrm>
        <a:off x="2043221" y="3169499"/>
        <a:ext cx="4545469" cy="1769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D7343-5AB3-BF42-8A74-F8B9965C45DC}">
      <dsp:nvSpPr>
        <dsp:cNvPr id="0" name=""/>
        <dsp:cNvSpPr/>
      </dsp:nvSpPr>
      <dsp:spPr>
        <a:xfrm>
          <a:off x="7438" y="783872"/>
          <a:ext cx="2544259" cy="7632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Question/Answer</a:t>
          </a:r>
        </a:p>
      </dsp:txBody>
      <dsp:txXfrm>
        <a:off x="7438" y="783872"/>
        <a:ext cx="2544259" cy="763277"/>
      </dsp:txXfrm>
    </dsp:sp>
    <dsp:sp modelId="{2D00FC16-D89A-3C4C-B916-4248D9A57EEA}">
      <dsp:nvSpPr>
        <dsp:cNvPr id="0" name=""/>
        <dsp:cNvSpPr/>
      </dsp:nvSpPr>
      <dsp:spPr>
        <a:xfrm>
          <a:off x="7438" y="1547150"/>
          <a:ext cx="2544259" cy="2021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Question/Answer form (Put as many words from the question into your answer.)</a:t>
          </a:r>
        </a:p>
      </dsp:txBody>
      <dsp:txXfrm>
        <a:off x="7438" y="1547150"/>
        <a:ext cx="2544259" cy="2021521"/>
      </dsp:txXfrm>
    </dsp:sp>
    <dsp:sp modelId="{955134DD-8A28-594E-92CA-D957803B3365}">
      <dsp:nvSpPr>
        <dsp:cNvPr id="0" name=""/>
        <dsp:cNvSpPr/>
      </dsp:nvSpPr>
      <dsp:spPr>
        <a:xfrm>
          <a:off x="2659592" y="783872"/>
          <a:ext cx="2544259" cy="7632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Answer</a:t>
          </a:r>
        </a:p>
      </dsp:txBody>
      <dsp:txXfrm>
        <a:off x="2659592" y="783872"/>
        <a:ext cx="2544259" cy="763277"/>
      </dsp:txXfrm>
    </dsp:sp>
    <dsp:sp modelId="{B856C5ED-4903-344B-8945-0887A1864E26}">
      <dsp:nvSpPr>
        <dsp:cNvPr id="0" name=""/>
        <dsp:cNvSpPr/>
      </dsp:nvSpPr>
      <dsp:spPr>
        <a:xfrm>
          <a:off x="2659592" y="1547150"/>
          <a:ext cx="2544259" cy="2021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Answer all questions, then put them in an order that makes sense for a paragraph.</a:t>
          </a:r>
        </a:p>
      </dsp:txBody>
      <dsp:txXfrm>
        <a:off x="2659592" y="1547150"/>
        <a:ext cx="2544259" cy="2021521"/>
      </dsp:txXfrm>
    </dsp:sp>
    <dsp:sp modelId="{71C581A6-C60A-1F47-B171-D05A7E86F956}">
      <dsp:nvSpPr>
        <dsp:cNvPr id="0" name=""/>
        <dsp:cNvSpPr/>
      </dsp:nvSpPr>
      <dsp:spPr>
        <a:xfrm>
          <a:off x="5311747" y="783872"/>
          <a:ext cx="2544259" cy="7632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Topic Sentence</a:t>
          </a:r>
        </a:p>
      </dsp:txBody>
      <dsp:txXfrm>
        <a:off x="5311747" y="783872"/>
        <a:ext cx="2544259" cy="763277"/>
      </dsp:txXfrm>
    </dsp:sp>
    <dsp:sp modelId="{D948A226-1E3F-C84A-96F4-A89F03F1E363}">
      <dsp:nvSpPr>
        <dsp:cNvPr id="0" name=""/>
        <dsp:cNvSpPr/>
      </dsp:nvSpPr>
      <dsp:spPr>
        <a:xfrm>
          <a:off x="5311747" y="1547150"/>
          <a:ext cx="2544259" cy="2021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Begin with a topic sentence (“I created a field guide focusing on SYSTEMS AND SYSTEM MODELS.”)</a:t>
          </a:r>
        </a:p>
      </dsp:txBody>
      <dsp:txXfrm>
        <a:off x="5311747" y="1547150"/>
        <a:ext cx="2544259" cy="2021521"/>
      </dsp:txXfrm>
    </dsp:sp>
    <dsp:sp modelId="{F2D62F2B-B297-0242-9AA1-AF8F5A811B6E}">
      <dsp:nvSpPr>
        <dsp:cNvPr id="0" name=""/>
        <dsp:cNvSpPr/>
      </dsp:nvSpPr>
      <dsp:spPr>
        <a:xfrm>
          <a:off x="7963901" y="783872"/>
          <a:ext cx="2544259" cy="7632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Closing Sentence</a:t>
          </a:r>
        </a:p>
      </dsp:txBody>
      <dsp:txXfrm>
        <a:off x="7963901" y="783872"/>
        <a:ext cx="2544259" cy="763277"/>
      </dsp:txXfrm>
    </dsp:sp>
    <dsp:sp modelId="{0886D4CF-5BA0-8E47-8679-99FF6FD5780B}">
      <dsp:nvSpPr>
        <dsp:cNvPr id="0" name=""/>
        <dsp:cNvSpPr/>
      </dsp:nvSpPr>
      <dsp:spPr>
        <a:xfrm>
          <a:off x="7963901" y="1547150"/>
          <a:ext cx="2544259" cy="2021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End with a closing sentence (“It was fun to hypothesize about the SYSTEMS AND SYSTEM MODELS of my subjects.”)</a:t>
          </a:r>
        </a:p>
      </dsp:txBody>
      <dsp:txXfrm>
        <a:off x="7963901" y="1547150"/>
        <a:ext cx="2544259" cy="2021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1FF43-FE96-864C-9B10-BFE34144EA49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8D6A5-1F41-3B43-ABC0-317CF488E53A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Next time, we’ll create a field guide focused on </a:t>
          </a:r>
          <a:r>
            <a:rPr lang="en-US" sz="3500" b="1" kern="1200" dirty="0"/>
            <a:t>Structure and Function. </a:t>
          </a:r>
        </a:p>
      </dsp:txBody>
      <dsp:txXfrm>
        <a:off x="678914" y="525899"/>
        <a:ext cx="4067491" cy="2525499"/>
      </dsp:txXfrm>
    </dsp:sp>
    <dsp:sp modelId="{E65453E4-E0BE-8045-9BD4-1C68823942FA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F4BE4-A8E0-AA4D-89FC-3FC84741C2D4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Start looking around for interesting subjects.</a:t>
          </a:r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8360-7295-354C-BB28-B10A10936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E7ABB-B14F-2941-AB54-E49E2317D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1196-F765-7645-B023-6F17073C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A250-C469-8B45-B0A1-7660E3AC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C634-0584-2E49-BE9C-30EC61D1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EC11-4B75-CE4D-B9C4-B3A0D690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95758-7339-9F46-BCDD-EEE386641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E6EF-E581-764D-991C-8D946583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EDA0D-655C-7B4D-B888-101DC017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95EEA-2142-CB41-80AD-1BB438AC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741EF-3A77-6449-B5E6-54CEE07D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4C85F-A948-834A-9F0B-36EAC57B6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AEE3-7039-2044-941B-B713232B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70B57-9150-EE41-B1BA-A6AD63B7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9CE6-EE54-914E-BB92-409B10AF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F34A-879C-8340-B295-47626148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6FC74-8D5D-214C-9B63-578C5016E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B731A-5110-A04F-8E16-9B9235E1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71BD4-FBAA-0F4B-A3F3-60906CA2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3C582-42AF-A546-8EC0-55A48887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5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CFB0-2B03-A945-A82B-CB184180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D2802-F4DD-4F41-9F47-E9A0BEC91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6074-769D-7640-9FB7-BB41709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4DB2C-391B-C045-AC31-7E7D0242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F5C34-B48A-5148-BD18-EFB2B4CE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372E-BA2B-8942-B720-5B55218C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3B6A-2AE2-4544-BDA2-ACBB7D607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24523-963B-EB40-B647-38CA458FD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111C-0FFC-8C46-9137-F3A6C810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931A3-C6BF-664B-AA49-E03BA648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25C02-5590-FD41-9651-8920DF5D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5AF6-15A5-F64B-8AEE-6C6027F0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8F265-B200-2B4D-826B-F1006B2C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B4C34-DED5-004A-BF84-D046E4899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F5BD2-01D8-DE47-833F-E14DEFAB1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E13616-6A69-9349-945C-DDB8D2C93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8F820-F3D5-1843-88A9-04C90D63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85459-7CC9-6749-A630-980237FC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419C0-B031-AB43-A43C-1DB6ADE2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6705-1ABF-7F4E-9B7F-BFB2E625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FE3AB-4D19-CE4D-8E01-CE3C5C93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BCAFF-2E8E-CB4F-B658-940C7C65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6B24F-5E4B-B241-8755-4E26F141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1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759DD-7209-B947-B2CB-052B28E2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BACA9-C3CB-5F4D-813E-4118C1FA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D0172-387C-0D4E-B6FC-A1F06955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531E-B401-9448-9BB3-99E3A476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CC1F-BAA0-F942-892C-A67173737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523F0-485E-7F41-9CD0-E3A482113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C000E-B7F3-8B46-865A-6E76D7E9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7CE4B-28C6-BA45-B980-10D2B2D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2688D-20C5-F041-88DC-F8278B47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647D-ADB7-314E-92F4-FDC6278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7ED9A-DDAE-C447-93EF-36B0355EA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1038E-BC8F-9943-A327-BE95E649A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F2212-F934-1B4F-9602-19DA20EC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6CE89-AAE6-564D-A85A-8B303891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2F9C5-FB4A-1044-A98E-99D1ACBE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3D9D4-132E-F842-B356-5ACF565B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E265-7CEF-8045-BBF5-3B8D4148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470B5-3E84-E142-BD93-3D3A99979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E4E3-D3C2-254D-99F0-8FE7ED9E1AA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2B1E-80C0-634E-AA86-30566BFC8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D51B2-D6A6-FB44-BB53-A489DA16B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2F64-29CB-4A4A-878F-F54E4757E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e depositing into a honeycomb">
            <a:extLst>
              <a:ext uri="{FF2B5EF4-FFF2-40B4-BE49-F238E27FC236}">
                <a16:creationId xmlns:a16="http://schemas.microsoft.com/office/drawing/2014/main" id="{13452202-C092-D446-8392-6E6BCE962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</a:blip>
          <a:srcRect t="7951" b="777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27C57-0C6B-1143-9488-A2082EDB3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1695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/>
              <a:t>Lesson 6 Part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F703D-5321-0241-82B9-A6CD3CA64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2184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/>
              <a:t>A COLLECTION OR FIELD GUIDE:</a:t>
            </a:r>
          </a:p>
          <a:p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/>
              <a:t>SYSTEMS AND SYSTEM MODELS</a:t>
            </a:r>
          </a:p>
        </p:txBody>
      </p:sp>
    </p:spTree>
    <p:extLst>
      <p:ext uri="{BB962C8B-B14F-4D97-AF65-F5344CB8AC3E}">
        <p14:creationId xmlns:p14="http://schemas.microsoft.com/office/powerpoint/2010/main" val="253194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5CB60-0ADB-4461-9603-35F613FBE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27C57-0C6B-1143-9488-A2082EDB3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374" y="585216"/>
            <a:ext cx="3993426" cy="1051079"/>
          </a:xfrm>
        </p:spPr>
        <p:txBody>
          <a:bodyPr>
            <a:normAutofit/>
          </a:bodyPr>
          <a:lstStyle/>
          <a:p>
            <a:pPr algn="l"/>
            <a:r>
              <a:rPr lang="en-US" sz="5200" b="1" dirty="0"/>
              <a:t>Remember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F703D-5321-0241-82B9-A6CD3CA64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0374" y="1949116"/>
            <a:ext cx="3993426" cy="418274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For each “I wonder”, Write one or two hypotheses by completing the sentence frame:</a:t>
            </a:r>
          </a:p>
        </p:txBody>
      </p:sp>
      <p:pic>
        <p:nvPicPr>
          <p:cNvPr id="5" name="Picture 4" descr="Bee depositing into a honeycomb">
            <a:extLst>
              <a:ext uri="{FF2B5EF4-FFF2-40B4-BE49-F238E27FC236}">
                <a16:creationId xmlns:a16="http://schemas.microsoft.com/office/drawing/2014/main" id="{04D19A68-C198-F845-B88E-067479E01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1" b="7779"/>
          <a:stretch/>
        </p:blipFill>
        <p:spPr>
          <a:xfrm>
            <a:off x="189364" y="1430972"/>
            <a:ext cx="6809060" cy="3830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CF309-102C-D246-AAE7-5B82EB0770EF}"/>
              </a:ext>
            </a:extLst>
          </p:cNvPr>
          <p:cNvSpPr txBox="1"/>
          <p:nvPr/>
        </p:nvSpPr>
        <p:spPr>
          <a:xfrm>
            <a:off x="1227220" y="5633464"/>
            <a:ext cx="9734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“Could it be…”</a:t>
            </a:r>
          </a:p>
        </p:txBody>
      </p:sp>
    </p:spTree>
    <p:extLst>
      <p:ext uri="{BB962C8B-B14F-4D97-AF65-F5344CB8AC3E}">
        <p14:creationId xmlns:p14="http://schemas.microsoft.com/office/powerpoint/2010/main" val="305825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519E-AC43-B045-A1EC-28BF6288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/>
              <a:t>Plan your layout the way</a:t>
            </a:r>
            <a:br>
              <a:rPr lang="en-US" sz="3700"/>
            </a:br>
            <a:r>
              <a:rPr lang="en-US" sz="3700"/>
              <a:t>you want it.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AD31FB1-A2B7-4D70-BCE7-2E2DDCB5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Here’s mine:</a:t>
            </a:r>
          </a:p>
          <a:p>
            <a:pPr lvl="1"/>
            <a:r>
              <a:rPr lang="en-US" sz="2000" dirty="0"/>
              <a:t>Two pages</a:t>
            </a:r>
          </a:p>
          <a:p>
            <a:pPr lvl="1"/>
            <a:r>
              <a:rPr lang="en-US" sz="2000" dirty="0"/>
              <a:t>Metadata top-left</a:t>
            </a:r>
          </a:p>
          <a:p>
            <a:pPr lvl="1"/>
            <a:r>
              <a:rPr lang="en-US" sz="2000" dirty="0"/>
              <a:t>Title under metadata</a:t>
            </a:r>
          </a:p>
          <a:p>
            <a:pPr lvl="1"/>
            <a:r>
              <a:rPr lang="en-US" sz="2000" dirty="0"/>
              <a:t>Sub-title top right</a:t>
            </a:r>
          </a:p>
          <a:p>
            <a:pPr lvl="1"/>
            <a:r>
              <a:rPr lang="en-US" sz="2000" dirty="0"/>
              <a:t>5 boxes with space for writing</a:t>
            </a:r>
          </a:p>
          <a:p>
            <a:pPr lvl="1"/>
            <a:r>
              <a:rPr lang="en-US" sz="2000" dirty="0"/>
              <a:t>The top-left box is for a mini landscape</a:t>
            </a:r>
          </a:p>
          <a:p>
            <a:pPr lvl="2"/>
            <a:r>
              <a:rPr lang="en-US" sz="1600" dirty="0"/>
              <a:t>Landscapes give a sense of place</a:t>
            </a:r>
          </a:p>
          <a:p>
            <a:pPr lvl="1"/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whiteboard&#10;&#10;Description automatically generated">
            <a:extLst>
              <a:ext uri="{FF2B5EF4-FFF2-40B4-BE49-F238E27FC236}">
                <a16:creationId xmlns:a16="http://schemas.microsoft.com/office/drawing/2014/main" id="{7C709DAF-E253-C94A-92CD-42AEC6F3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48522"/>
            <a:ext cx="6019331" cy="39577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485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220769-2C1D-9842-9F28-8C8F5C56D9FD}"/>
              </a:ext>
            </a:extLst>
          </p:cNvPr>
          <p:cNvSpPr txBox="1"/>
          <p:nvPr/>
        </p:nvSpPr>
        <p:spPr>
          <a:xfrm>
            <a:off x="7056371" y="631196"/>
            <a:ext cx="51356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Notice:</a:t>
            </a:r>
          </a:p>
          <a:p>
            <a:r>
              <a:rPr lang="en-US" sz="2800" dirty="0"/>
              <a:t>*Metadata</a:t>
            </a:r>
          </a:p>
          <a:p>
            <a:r>
              <a:rPr lang="en-US" sz="2800" dirty="0"/>
              <a:t>*Title </a:t>
            </a:r>
          </a:p>
          <a:p>
            <a:r>
              <a:rPr lang="en-US" sz="2800" dirty="0"/>
              <a:t>*I identified the system I studied</a:t>
            </a:r>
          </a:p>
          <a:p>
            <a:r>
              <a:rPr lang="en-US" sz="2800" dirty="0"/>
              <a:t>*I draw a mini-landscape circling the area of study</a:t>
            </a:r>
          </a:p>
          <a:p>
            <a:endParaRPr lang="en-US" sz="2800" dirty="0"/>
          </a:p>
          <a:p>
            <a:r>
              <a:rPr lang="en-US" sz="2800" dirty="0"/>
              <a:t>*Because this is about systems </a:t>
            </a:r>
            <a:r>
              <a:rPr lang="en-US" sz="2800" u="sng" dirty="0"/>
              <a:t>AND</a:t>
            </a:r>
            <a:r>
              <a:rPr lang="en-US" sz="2800" dirty="0"/>
              <a:t> system models, I wrote an important “I wonder” question that ponders what would happen if there was a change in the model.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F294867-3F39-7240-9E14-DDE103547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71" y="0"/>
            <a:ext cx="5135629" cy="6858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2EEAE-82C8-6B4B-A4EE-A9E36FC0213A}"/>
              </a:ext>
            </a:extLst>
          </p:cNvPr>
          <p:cNvCxnSpPr/>
          <p:nvPr/>
        </p:nvCxnSpPr>
        <p:spPr>
          <a:xfrm flipH="1" flipV="1">
            <a:off x="4908884" y="457200"/>
            <a:ext cx="2117558" cy="81814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30A764-BE33-9848-AC12-6505B6A8B73D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1082843"/>
            <a:ext cx="1668379" cy="64970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ECE13E-37E8-A84A-B29D-7490B8E9299D}"/>
              </a:ext>
            </a:extLst>
          </p:cNvPr>
          <p:cNvCxnSpPr>
            <a:cxnSpLocks/>
          </p:cNvCxnSpPr>
          <p:nvPr/>
        </p:nvCxnSpPr>
        <p:spPr>
          <a:xfrm flipH="1" flipV="1">
            <a:off x="4475747" y="1323474"/>
            <a:ext cx="2580624" cy="81814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1E5F1F-A5C6-7B42-B5B7-4E9A5502F827}"/>
              </a:ext>
            </a:extLst>
          </p:cNvPr>
          <p:cNvCxnSpPr>
            <a:cxnSpLocks/>
          </p:cNvCxnSpPr>
          <p:nvPr/>
        </p:nvCxnSpPr>
        <p:spPr>
          <a:xfrm flipH="1" flipV="1">
            <a:off x="5246847" y="1780675"/>
            <a:ext cx="1907933" cy="188694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5262EC-0EC3-CA43-A120-C88EE98C6782}"/>
              </a:ext>
            </a:extLst>
          </p:cNvPr>
          <p:cNvCxnSpPr>
            <a:cxnSpLocks/>
          </p:cNvCxnSpPr>
          <p:nvPr/>
        </p:nvCxnSpPr>
        <p:spPr>
          <a:xfrm flipH="1" flipV="1">
            <a:off x="2093495" y="2184195"/>
            <a:ext cx="4962877" cy="3905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2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C8A8-24F7-6749-9FF0-FF89AF3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81" y="270485"/>
            <a:ext cx="5947218" cy="6587514"/>
          </a:xfrm>
        </p:spPr>
        <p:txBody>
          <a:bodyPr>
            <a:normAutofit/>
          </a:bodyPr>
          <a:lstStyle/>
          <a:p>
            <a:r>
              <a:rPr lang="en-US" sz="3200" dirty="0"/>
              <a:t>*I continued on to the second page. </a:t>
            </a:r>
            <a:br>
              <a:rPr lang="en-US" sz="3200" dirty="0"/>
            </a:br>
            <a:r>
              <a:rPr lang="en-US" sz="3200" dirty="0"/>
              <a:t>*I included a sub-title that connects with the title on the previous page.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*When I got home, I did some research to identify the animals I saw and to answer some of my questions. I added that information to my journal pages including my source of information.</a:t>
            </a:r>
          </a:p>
        </p:txBody>
      </p:sp>
      <p:pic>
        <p:nvPicPr>
          <p:cNvPr id="11" name="Content Placeholder 10" descr="Text, letter&#10;&#10;Description automatically generated">
            <a:extLst>
              <a:ext uri="{FF2B5EF4-FFF2-40B4-BE49-F238E27FC236}">
                <a16:creationId xmlns:a16="http://schemas.microsoft.com/office/drawing/2014/main" id="{44D950AA-77A4-E948-B95D-E358AFD3D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6195" y="0"/>
            <a:ext cx="5365806" cy="6857999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4C61EA-AE73-6B4C-8D07-A6775F9A0826}"/>
              </a:ext>
            </a:extLst>
          </p:cNvPr>
          <p:cNvCxnSpPr>
            <a:cxnSpLocks/>
          </p:cNvCxnSpPr>
          <p:nvPr/>
        </p:nvCxnSpPr>
        <p:spPr>
          <a:xfrm flipV="1">
            <a:off x="5365806" y="3031959"/>
            <a:ext cx="2334405" cy="5775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146AED-D389-534C-BB95-84BFE0A63911}"/>
              </a:ext>
            </a:extLst>
          </p:cNvPr>
          <p:cNvCxnSpPr>
            <a:cxnSpLocks/>
          </p:cNvCxnSpPr>
          <p:nvPr/>
        </p:nvCxnSpPr>
        <p:spPr>
          <a:xfrm flipV="1">
            <a:off x="4788568" y="442050"/>
            <a:ext cx="2526632" cy="13145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AE78F8-C378-604B-A390-43A2B51922D7}"/>
              </a:ext>
            </a:extLst>
          </p:cNvPr>
          <p:cNvCxnSpPr>
            <a:cxnSpLocks/>
          </p:cNvCxnSpPr>
          <p:nvPr/>
        </p:nvCxnSpPr>
        <p:spPr>
          <a:xfrm flipV="1">
            <a:off x="5365806" y="3428999"/>
            <a:ext cx="6232636" cy="180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9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6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60E7621-D825-FB4F-B8A6-4864E0DB67DD}"/>
              </a:ext>
            </a:extLst>
          </p:cNvPr>
          <p:cNvSpPr/>
          <p:nvPr/>
        </p:nvSpPr>
        <p:spPr>
          <a:xfrm flipV="1">
            <a:off x="5156616" y="3312827"/>
            <a:ext cx="383196" cy="11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0755027-0DE2-7F42-896B-8D312F481842}"/>
              </a:ext>
            </a:extLst>
          </p:cNvPr>
          <p:cNvSpPr/>
          <p:nvPr/>
        </p:nvSpPr>
        <p:spPr>
          <a:xfrm flipV="1">
            <a:off x="5156616" y="3478684"/>
            <a:ext cx="383196" cy="11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343DDC1-D813-734D-8E85-3B871F8E7DF9}"/>
              </a:ext>
            </a:extLst>
          </p:cNvPr>
          <p:cNvSpPr/>
          <p:nvPr/>
        </p:nvSpPr>
        <p:spPr>
          <a:xfrm flipV="1">
            <a:off x="272867" y="2490867"/>
            <a:ext cx="383196" cy="11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095EB96-7442-824C-932C-5C13BD16E054}"/>
              </a:ext>
            </a:extLst>
          </p:cNvPr>
          <p:cNvSpPr/>
          <p:nvPr/>
        </p:nvSpPr>
        <p:spPr>
          <a:xfrm flipV="1">
            <a:off x="3840139" y="4369899"/>
            <a:ext cx="383196" cy="1296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BFC24A9-D371-FB4A-BE4A-1792F99DB623}"/>
              </a:ext>
            </a:extLst>
          </p:cNvPr>
          <p:cNvSpPr/>
          <p:nvPr/>
        </p:nvSpPr>
        <p:spPr>
          <a:xfrm flipV="1">
            <a:off x="196928" y="6308142"/>
            <a:ext cx="383196" cy="11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F468648-857F-1241-BF94-09DD1E2F5C1E}"/>
              </a:ext>
            </a:extLst>
          </p:cNvPr>
          <p:cNvSpPr/>
          <p:nvPr/>
        </p:nvSpPr>
        <p:spPr>
          <a:xfrm flipV="1">
            <a:off x="5127287" y="2516469"/>
            <a:ext cx="383196" cy="11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3BC4C5-0B4B-C04B-996F-71ABA3866286}"/>
              </a:ext>
            </a:extLst>
          </p:cNvPr>
          <p:cNvSpPr/>
          <p:nvPr/>
        </p:nvSpPr>
        <p:spPr>
          <a:xfrm flipV="1">
            <a:off x="5127287" y="2682326"/>
            <a:ext cx="383196" cy="11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9B9607F-34D7-E74A-B478-65DAE0581A8E}"/>
              </a:ext>
            </a:extLst>
          </p:cNvPr>
          <p:cNvSpPr/>
          <p:nvPr/>
        </p:nvSpPr>
        <p:spPr>
          <a:xfrm flipV="1">
            <a:off x="5115385" y="2835753"/>
            <a:ext cx="383196" cy="11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8F0CD34-5E91-5A44-B0BD-1DE7478F1250}"/>
              </a:ext>
            </a:extLst>
          </p:cNvPr>
          <p:cNvSpPr/>
          <p:nvPr/>
        </p:nvSpPr>
        <p:spPr>
          <a:xfrm flipV="1">
            <a:off x="8547210" y="4858599"/>
            <a:ext cx="383196" cy="11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B232B2B-B904-1C48-ACFB-7B182D999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24" y="107771"/>
            <a:ext cx="10035521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0A8633-93E4-6D4A-8019-63F7EEDB35A1}"/>
              </a:ext>
            </a:extLst>
          </p:cNvPr>
          <p:cNvSpPr txBox="1"/>
          <p:nvPr/>
        </p:nvSpPr>
        <p:spPr>
          <a:xfrm>
            <a:off x="10114458" y="1050669"/>
            <a:ext cx="1874371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Because I planned out out my pages before starting my study, the finished journal entry looks attractive and balanced.</a:t>
            </a:r>
          </a:p>
        </p:txBody>
      </p:sp>
    </p:spTree>
    <p:extLst>
      <p:ext uri="{BB962C8B-B14F-4D97-AF65-F5344CB8AC3E}">
        <p14:creationId xmlns:p14="http://schemas.microsoft.com/office/powerpoint/2010/main" val="234373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056C9-AE48-3248-8914-32CF76E3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Now do your own field guide.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Focus on SYSTEMS AND SYSTEM MODELS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23FFA8-9ECF-48D4-A4DD-BEF4E7BC8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96513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566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934B2-5DFB-D24F-A9F6-E90A65ED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REFLECTION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C1218A0-E263-4D59-9470-D6C43CAEE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34589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33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6F1C-E41A-3242-BB76-BCEC9018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860"/>
          </a:xfrm>
        </p:spPr>
        <p:txBody>
          <a:bodyPr/>
          <a:lstStyle/>
          <a:p>
            <a:pPr algn="ctr"/>
            <a:r>
              <a:rPr lang="en-US" dirty="0"/>
              <a:t>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94C0-FCCE-C64C-B901-64E26881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12986"/>
            <a:ext cx="11049000" cy="517988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What are the different things you found? </a:t>
            </a:r>
          </a:p>
          <a:p>
            <a:r>
              <a:rPr lang="en-US" sz="3200" dirty="0"/>
              <a:t>Did you see any interactions or evidence of interactions between different organisms, or between the organisms and the environment?</a:t>
            </a:r>
          </a:p>
          <a:p>
            <a:r>
              <a:rPr lang="en-US" sz="3200" dirty="0"/>
              <a:t>What are some other interactions you imagine might occur? </a:t>
            </a:r>
            <a:r>
              <a:rPr lang="en-US" dirty="0"/>
              <a:t>(This is predicting using a system model.)</a:t>
            </a:r>
          </a:p>
          <a:p>
            <a:r>
              <a:rPr lang="en-US" sz="3200" dirty="0"/>
              <a:t>What are the nonliving factors that affect the organisms you saw?</a:t>
            </a:r>
          </a:p>
          <a:p>
            <a:r>
              <a:rPr lang="en-US" sz="3200" dirty="0"/>
              <a:t>How might the organisms or the interactions between them be impacted if some of these environmental conditions were to change? </a:t>
            </a:r>
            <a:r>
              <a:rPr lang="en-US" dirty="0"/>
              <a:t>(This is also predicting using a system model.)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1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9E5FF-8958-AC4A-9CAB-DBA76891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Looking Forward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1566D6-8956-46D3-AE7E-F2C7E7E6C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1148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12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74B4A-5900-3141-8816-AD45595E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463" y="557195"/>
            <a:ext cx="2765148" cy="27871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BYE FOR NOW.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THANKS FOR JOINING ME.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bird standing next to a body of water&#10;&#10;Description automatically generated">
            <a:extLst>
              <a:ext uri="{FF2B5EF4-FFF2-40B4-BE49-F238E27FC236}">
                <a16:creationId xmlns:a16="http://schemas.microsoft.com/office/drawing/2014/main" id="{98CFF177-6409-1140-9502-21FF0831A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0" b="3"/>
          <a:stretch/>
        </p:blipFill>
        <p:spPr>
          <a:xfrm>
            <a:off x="198740" y="557195"/>
            <a:ext cx="8567859" cy="5743611"/>
          </a:xfrm>
          <a:prstGeom prst="rect">
            <a:avLst/>
          </a:prstGeom>
        </p:spPr>
      </p:pic>
      <p:pic>
        <p:nvPicPr>
          <p:cNvPr id="7" name="Picture 6" descr="A picture containing bed, indoor, photo, sign&#10;&#10;Description automatically generated">
            <a:extLst>
              <a:ext uri="{FF2B5EF4-FFF2-40B4-BE49-F238E27FC236}">
                <a16:creationId xmlns:a16="http://schemas.microsoft.com/office/drawing/2014/main" id="{32C15726-1203-064E-A182-1F7441DC4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4" r="-2" b="-2"/>
          <a:stretch/>
        </p:blipFill>
        <p:spPr>
          <a:xfrm>
            <a:off x="9228110" y="4447141"/>
            <a:ext cx="2765147" cy="1853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35B3B-9723-6943-94AA-C027CA700B30}"/>
              </a:ext>
            </a:extLst>
          </p:cNvPr>
          <p:cNvSpPr txBox="1"/>
          <p:nvPr/>
        </p:nvSpPr>
        <p:spPr>
          <a:xfrm>
            <a:off x="198740" y="5931473"/>
            <a:ext cx="247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White-faced Ibis </a:t>
            </a:r>
          </a:p>
        </p:txBody>
      </p:sp>
    </p:spTree>
    <p:extLst>
      <p:ext uri="{BB962C8B-B14F-4D97-AF65-F5344CB8AC3E}">
        <p14:creationId xmlns:p14="http://schemas.microsoft.com/office/powerpoint/2010/main" val="46511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1DB00-C42E-DD4F-A53E-EDDDE8CF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SYSTEMS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6241-B409-5E4D-80E9-EB22E2E0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A system is a collection of parts which are interconnected because they continually affect each other over time in unpredictable ways. </a:t>
            </a:r>
          </a:p>
          <a:p>
            <a:r>
              <a:rPr lang="en-US" dirty="0"/>
              <a:t>A system can carry out functions its individual parts cannot.</a:t>
            </a:r>
          </a:p>
          <a:p>
            <a:r>
              <a:rPr lang="en-US" dirty="0"/>
              <a:t>To understand systems, the relationships between or among the parts must be examined. </a:t>
            </a:r>
          </a:p>
          <a:p>
            <a:r>
              <a:rPr lang="en-US" dirty="0"/>
              <a:t>Thinking of a natural feature as a system helps us think about the impacts and interactions that lead to changes we can observe. </a:t>
            </a:r>
          </a:p>
          <a:p>
            <a:r>
              <a:rPr lang="en-US" dirty="0"/>
              <a:t>Studying systems is about studying the </a:t>
            </a:r>
            <a:r>
              <a:rPr lang="en-US" b="1" dirty="0"/>
              <a:t>interconnections </a:t>
            </a:r>
            <a:r>
              <a:rPr lang="en-US" dirty="0"/>
              <a:t>and </a:t>
            </a:r>
            <a:r>
              <a:rPr lang="en-US" b="1" dirty="0"/>
              <a:t>relationships </a:t>
            </a:r>
            <a:r>
              <a:rPr lang="en-US" dirty="0"/>
              <a:t>between things. </a:t>
            </a:r>
          </a:p>
        </p:txBody>
      </p:sp>
    </p:spTree>
    <p:extLst>
      <p:ext uri="{BB962C8B-B14F-4D97-AF65-F5344CB8AC3E}">
        <p14:creationId xmlns:p14="http://schemas.microsoft.com/office/powerpoint/2010/main" val="97052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1DB00-C42E-DD4F-A53E-EDDDE8CF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SYSTEM MODELS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6241-B409-5E4D-80E9-EB22E2E0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Models can be used to represent systems and their interactions—such as inputs, processes and outputs—and energy and matter flows within systems.</a:t>
            </a:r>
          </a:p>
          <a:p>
            <a:r>
              <a:rPr lang="en-US" dirty="0"/>
              <a:t>Models are limited in that they only represent certain aspects of the system under study.</a:t>
            </a:r>
          </a:p>
          <a:p>
            <a:r>
              <a:rPr lang="en-US" dirty="0"/>
              <a:t>Models can be used to predict the behavior of a system, but these predictions have limited precision and reliability. </a:t>
            </a:r>
          </a:p>
        </p:txBody>
      </p:sp>
    </p:spTree>
    <p:extLst>
      <p:ext uri="{BB962C8B-B14F-4D97-AF65-F5344CB8AC3E}">
        <p14:creationId xmlns:p14="http://schemas.microsoft.com/office/powerpoint/2010/main" val="42650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004E-2CDB-0443-8BAC-ED08B2B8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327761"/>
            <a:ext cx="7474172" cy="9763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Study </a:t>
            </a:r>
            <a:br>
              <a:rPr lang="en-US" dirty="0"/>
            </a:br>
            <a:r>
              <a:rPr lang="en-US" dirty="0"/>
              <a:t>Systems and System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2352-6850-4D44-8DC7-765BBBAC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528997"/>
            <a:ext cx="7474172" cy="4886793"/>
          </a:xfrm>
        </p:spPr>
        <p:txBody>
          <a:bodyPr anchor="ctr">
            <a:normAutofit lnSpcReduction="10000"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Ask yourself these questions when you are doing an observation:</a:t>
            </a:r>
          </a:p>
          <a:p>
            <a:endParaRPr lang="en-US" sz="3200" dirty="0"/>
          </a:p>
          <a:p>
            <a:pPr lvl="1"/>
            <a:r>
              <a:rPr lang="en-US" sz="2800" dirty="0"/>
              <a:t>What are the parts of this system?</a:t>
            </a:r>
          </a:p>
          <a:p>
            <a:pPr lvl="1"/>
            <a:r>
              <a:rPr lang="en-US" sz="2800" dirty="0"/>
              <a:t>What are the boundaries?</a:t>
            </a:r>
          </a:p>
          <a:p>
            <a:pPr lvl="1"/>
            <a:r>
              <a:rPr lang="en-US" sz="2800" dirty="0"/>
              <a:t>How does the system work?</a:t>
            </a:r>
          </a:p>
          <a:p>
            <a:pPr lvl="1"/>
            <a:r>
              <a:rPr lang="en-US" sz="2800" dirty="0"/>
              <a:t>How do the parts of the system interact?</a:t>
            </a:r>
          </a:p>
          <a:p>
            <a:pPr lvl="1"/>
            <a:r>
              <a:rPr lang="en-US" sz="2800" dirty="0"/>
              <a:t>What would happen if a part was removed?</a:t>
            </a:r>
          </a:p>
          <a:p>
            <a:pPr lvl="1"/>
            <a:r>
              <a:rPr lang="en-US" sz="2800" dirty="0"/>
              <a:t>What would happen if a part were added?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8A3220B7-70F8-47E6-B1B1-BFCD300A5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3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AC05-801D-E94E-B713-E2DF7F11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80" y="316501"/>
            <a:ext cx="6422849" cy="10354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Examples of</a:t>
            </a:r>
            <a:br>
              <a:rPr lang="en-US" sz="3600" dirty="0"/>
            </a:br>
            <a:r>
              <a:rPr lang="en-US" sz="3600" b="1" dirty="0"/>
              <a:t>Systems and System Models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979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8BED1A-B2FF-5F46-BEB7-FB5992047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1351912"/>
            <a:ext cx="6422848" cy="4871907"/>
          </a:xfrm>
        </p:spPr>
        <p:txBody>
          <a:bodyPr>
            <a:normAutofit/>
          </a:bodyPr>
          <a:lstStyle/>
          <a:p>
            <a:r>
              <a:rPr lang="en-US" sz="2400" b="1" dirty="0"/>
              <a:t>A “Tiny World”</a:t>
            </a:r>
          </a:p>
          <a:p>
            <a:pPr lvl="1"/>
            <a:r>
              <a:rPr lang="en-US" sz="2000" b="1" dirty="0"/>
              <a:t>Things on a lawn</a:t>
            </a:r>
          </a:p>
          <a:p>
            <a:pPr lvl="1"/>
            <a:r>
              <a:rPr lang="en-US" sz="2000" b="1" dirty="0"/>
              <a:t>Under rocks or a log</a:t>
            </a:r>
          </a:p>
          <a:p>
            <a:pPr lvl="1"/>
            <a:r>
              <a:rPr lang="en-US" sz="2000" b="1" dirty="0"/>
              <a:t>On a rotting log</a:t>
            </a:r>
          </a:p>
          <a:p>
            <a:pPr lvl="1"/>
            <a:r>
              <a:rPr lang="en-US" sz="2000" b="1" dirty="0"/>
              <a:t>In puddles</a:t>
            </a:r>
          </a:p>
          <a:p>
            <a:r>
              <a:rPr lang="en-US" sz="2400" b="1" dirty="0"/>
              <a:t>Populations of organisms (a herd, a hive)</a:t>
            </a:r>
          </a:p>
          <a:p>
            <a:r>
              <a:rPr lang="en-US" sz="2400" b="1" dirty="0"/>
              <a:t>Parts of one organism (Parts of a plant)</a:t>
            </a:r>
          </a:p>
          <a:p>
            <a:r>
              <a:rPr lang="en-US" sz="2400" b="1" dirty="0"/>
              <a:t>Communities of different organisms (An oak woodland)</a:t>
            </a:r>
          </a:p>
          <a:p>
            <a:r>
              <a:rPr lang="en-US" sz="2400" b="1" dirty="0"/>
              <a:t>An ecosystem (A pond, a forest, a prairie)</a:t>
            </a:r>
          </a:p>
          <a:p>
            <a:endParaRPr lang="en-US" sz="2400" b="1" dirty="0"/>
          </a:p>
        </p:txBody>
      </p:sp>
      <p:pic>
        <p:nvPicPr>
          <p:cNvPr id="7" name="Picture 6" descr="Bee depositing into a honeycomb">
            <a:extLst>
              <a:ext uri="{FF2B5EF4-FFF2-40B4-BE49-F238E27FC236}">
                <a16:creationId xmlns:a16="http://schemas.microsoft.com/office/drawing/2014/main" id="{0065B91C-5F75-E641-85C7-6BFBC9662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7" r="3122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187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AC05-801D-E94E-B713-E2DF7F11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100"/>
              <a:t>Natural systems and their interconnections can be investigated by: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8BED1A-B2FF-5F46-BEB7-FB5992047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looking at the </a:t>
            </a:r>
            <a:r>
              <a:rPr lang="en-US" sz="2000" b="1" dirty="0"/>
              <a:t>adaptations of the species </a:t>
            </a:r>
            <a:r>
              <a:rPr lang="en-US" sz="2000" dirty="0"/>
              <a:t>living there; (e.g. the hawk can fly and has superb vision to locate the rabbit) </a:t>
            </a:r>
          </a:p>
          <a:p>
            <a:r>
              <a:rPr lang="en-US" sz="2000" dirty="0"/>
              <a:t>examining the </a:t>
            </a:r>
            <a:r>
              <a:rPr lang="en-US" sz="2000" b="1" dirty="0"/>
              <a:t>flow of energy </a:t>
            </a:r>
            <a:r>
              <a:rPr lang="en-US" sz="2000" dirty="0"/>
              <a:t>through the system(s); (e.g. apple tree gets energy from sun and some is stored in the apple which you and the ants eat, and which gives nourishment) </a:t>
            </a:r>
          </a:p>
          <a:p>
            <a:r>
              <a:rPr lang="en-US" sz="2000" dirty="0"/>
              <a:t>exploring the </a:t>
            </a:r>
            <a:r>
              <a:rPr lang="en-US" sz="2000" b="1" dirty="0"/>
              <a:t>networks </a:t>
            </a:r>
            <a:r>
              <a:rPr lang="en-US" sz="2000" dirty="0"/>
              <a:t>or webs of relationships; (e.g. the grass that took up the water did so through a network of roots) </a:t>
            </a:r>
          </a:p>
          <a:p>
            <a:r>
              <a:rPr lang="en-US" sz="2000" dirty="0"/>
              <a:t>understanding the </a:t>
            </a:r>
            <a:r>
              <a:rPr lang="en-US" sz="2000" b="1" dirty="0"/>
              <a:t>cycling </a:t>
            </a:r>
            <a:r>
              <a:rPr lang="en-US" sz="2000" dirty="0"/>
              <a:t>of water, air and other nutrients; (The apple core is broken down by bacteria which make the nutrients in it available for the grass to use.) </a:t>
            </a:r>
          </a:p>
          <a:p>
            <a:endParaRPr lang="en-US" sz="2000" b="1" dirty="0"/>
          </a:p>
        </p:txBody>
      </p:sp>
      <p:pic>
        <p:nvPicPr>
          <p:cNvPr id="9" name="Picture 8" descr="Bee depositing into a honeycomb">
            <a:extLst>
              <a:ext uri="{FF2B5EF4-FFF2-40B4-BE49-F238E27FC236}">
                <a16:creationId xmlns:a16="http://schemas.microsoft.com/office/drawing/2014/main" id="{6368A0C8-DA74-0645-8E82-2CB0CD7A0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7" r="3122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E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A3D65-2132-4D46-B5BA-576C35E8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3" y="345291"/>
            <a:ext cx="4571999" cy="763745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/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A0A0D-02D2-D44A-BE53-441BAFB4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255133"/>
            <a:ext cx="5667169" cy="457716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Make a field guide of your chosen subject that shows </a:t>
            </a:r>
            <a:r>
              <a:rPr lang="en-US" b="1" dirty="0"/>
              <a:t>Systems and System Models.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Include three to five things in your field guide.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This could be the parts of a “tiny world”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 3-5 examples of similar systems such as plants showing their parts).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Arrange the page so that you show a drawing with words and numbers next to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Record observations with words, pictures, and numbers, paying attention to similarities and differences and evidence of </a:t>
            </a:r>
            <a:r>
              <a:rPr lang="en-US" b="1" dirty="0"/>
              <a:t>Systems and System Models.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Bee depositing into a honeycomb">
            <a:extLst>
              <a:ext uri="{FF2B5EF4-FFF2-40B4-BE49-F238E27FC236}">
                <a16:creationId xmlns:a16="http://schemas.microsoft.com/office/drawing/2014/main" id="{E5BB1473-5E8A-E84C-9E28-CFEA60E77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7" r="31223" b="-1"/>
          <a:stretch/>
        </p:blipFill>
        <p:spPr>
          <a:xfrm>
            <a:off x="6845811" y="10"/>
            <a:ext cx="5017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050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7F06C-AE88-F54D-876A-134129F0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Remember to begin with your metadata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5419099-DF7E-4E56-BAAB-0EDC48001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3794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42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F4C21-EE32-D84B-98A3-8F02C2EA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Plan your page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58691E-5D23-4399-A06A-B37F0D1DD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47970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99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1059</Words>
  <Application>Microsoft Macintosh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Lesson 6 Part 3</vt:lpstr>
      <vt:lpstr>SYSTEMS</vt:lpstr>
      <vt:lpstr>SYSTEM MODELS</vt:lpstr>
      <vt:lpstr>How to Study  Systems and System Models</vt:lpstr>
      <vt:lpstr>Examples of Systems and System Models</vt:lpstr>
      <vt:lpstr>Natural systems and their interconnections can be investigated by: </vt:lpstr>
      <vt:lpstr>Your Turn</vt:lpstr>
      <vt:lpstr>Remember to begin with your metadata</vt:lpstr>
      <vt:lpstr>Plan your page</vt:lpstr>
      <vt:lpstr>Remember</vt:lpstr>
      <vt:lpstr>Plan your layout the way you want it.</vt:lpstr>
      <vt:lpstr>PowerPoint Presentation</vt:lpstr>
      <vt:lpstr>*I continued on to the second page.  *I included a sub-title that connects with the title on the previous page.   *When I got home, I did some research to identify the animals I saw and to answer some of my questions. I added that information to my journal pages including my source of information.</vt:lpstr>
      <vt:lpstr>PowerPoint Presentation</vt:lpstr>
      <vt:lpstr>Now do your own field guide. Focus on SYSTEMS AND SYSTEM MODELS</vt:lpstr>
      <vt:lpstr>REFLECTION</vt:lpstr>
      <vt:lpstr>REFLECTION QUESTIONS</vt:lpstr>
      <vt:lpstr>Looking Forward</vt:lpstr>
      <vt:lpstr>BYE FOR NOW.   THANKS FOR JOINING ME.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 Part 3</dc:title>
  <dc:creator>Paula Harvey</dc:creator>
  <cp:lastModifiedBy>Paula Harvey</cp:lastModifiedBy>
  <cp:revision>1</cp:revision>
  <dcterms:created xsi:type="dcterms:W3CDTF">2020-10-01T19:47:39Z</dcterms:created>
  <dcterms:modified xsi:type="dcterms:W3CDTF">2020-10-01T19:50:22Z</dcterms:modified>
</cp:coreProperties>
</file>