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9" r:id="rId4"/>
    <p:sldId id="265" r:id="rId5"/>
    <p:sldId id="259" r:id="rId6"/>
    <p:sldId id="266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 varScale="1">
        <p:scale>
          <a:sx n="90" d="100"/>
          <a:sy n="9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D911-EFDD-2641-AE29-B234E242A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4591D-AC56-CF46-81A1-2D37DE120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F1967-5078-A64D-AF3A-DAB9DFC4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DA370-F7EA-AB40-9571-43EB868B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69170-84D0-FC45-87B5-07825AFB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0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B08-1637-C34E-B039-8B6B8487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ECD9F-F612-184F-B21A-5A1ADA85D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4C265-DF68-AA44-BD6C-34626193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072B-A4BD-CF4A-983A-D92BE828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F863F-A183-DC42-A73C-8BD32184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8F446-BCA0-9343-94A6-E3C9788B7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45CBF-10B8-3B42-A55B-80CB8F0B1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5D2D5-5B97-1E4D-A64B-4B5DB8AE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7FA6C-1547-EA4D-A588-31BE415E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4E338-688C-2A4D-854B-06153B554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4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2716-038B-D24D-8B06-7121A725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A0641-7D91-2F44-BE07-2ACFC07C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EA19-BCA8-124C-A0F6-2C1BFD8D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9D3CE-CEA1-1E40-A038-75E5D929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403D4-2418-2A41-8C67-3A24A0DF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2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2036-3331-6443-942C-E53989ED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7D6DE-0F66-6248-B7B8-AF76AB45E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FB327-5A72-024A-AE45-D22D6140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3253A-321F-DA42-8F44-1842DEFA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2AFA8-53E9-4043-87DE-6BFBFDFD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A05C-9FD1-F042-827F-DF320CD3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5137C-9CD7-2C40-B0DA-E50C028E1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ABCE0-26AE-5C41-816E-E0D02ECD8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4E934-7CA8-A644-BBE6-BC9D2901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CB391-E3FE-9746-BD86-3F5CC09F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38732-D9C3-6146-A812-89EB40FA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7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B50EB-FF2A-DB42-9F91-4968F574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A2537-CD19-5A4D-A908-2575947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E258C-DC58-4D49-A2B9-3AE5FD821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77B55C-9743-CD48-8C23-77A85AC57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A4FA3-2F87-7B4D-951A-B61D2AAAF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F0CB12-70E2-664F-85E0-0792C264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1E540-4785-2D4E-9876-D1806A94F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F4C5BE-BEF7-D74B-8240-450BE4EF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8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5828-47DA-114D-8813-2B674E10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FB418-CEBC-8D43-9F1C-86F87C59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89C6C-A784-BA43-8D03-84E2F767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5EA27-75D5-4A48-A788-646F4711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3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99BD9-E9F2-B345-9479-E3F0EA744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54EE01-F646-8741-91A2-717E63D1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740DC-AF76-BD4C-89B5-AE0958A2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0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68C0-1C4D-DA47-9490-C0FA23E8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D0FB6-60CB-454B-B708-664F3EBD7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F6242-2E39-584A-AE9B-8F303A4C5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84442-4FAE-9147-89FA-BAD6BF06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41AF5-7875-6449-BCE2-7B40151B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E9641-F919-054D-A862-F83FE807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AE5E-8780-3244-870B-5265E4DD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0727D-B9CA-8E49-B2E4-0352F3661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9AD85-5A01-2D49-9D47-6498DBD0C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E6DC3-7428-F645-AEDF-E9AB3845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830B5-A8FA-234C-A0D9-15D875E6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F3FA8-C886-A54D-AB47-F8105A43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7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E67A3-ECED-C247-A6A6-F14600FA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47E23-4D44-3244-B0F9-B27E1FB4C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77226-CCC7-3740-8480-E63910DCF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5EB84-754E-CA46-B682-DA4C950B41E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9A91-A5A3-1840-A78E-EBEBE8216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5FF52-958F-C541-AC10-06FCE77C6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D7D7-4394-AD4A-A472-AAB701688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1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B20A3EC-66EC-4163-A2EB-97254E94D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FE146-F8BB-E74A-B8D9-029639F7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BUILDING NEW SKILLS: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BASIC DRAWING EXERCISES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9F0E9-B007-FD4A-963B-ED5BBB939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Drawing Exercise #2</a:t>
            </a:r>
          </a:p>
        </p:txBody>
      </p:sp>
    </p:spTree>
    <p:extLst>
      <p:ext uri="{BB962C8B-B14F-4D97-AF65-F5344CB8AC3E}">
        <p14:creationId xmlns:p14="http://schemas.microsoft.com/office/powerpoint/2010/main" val="76412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82967-73B4-6B42-AD1E-9350AAFC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Practice will develop your drawing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3D0F1-2E42-F54E-9D5C-3F022AA1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Think of drawing exercises as warm-ups and drills. </a:t>
            </a:r>
          </a:p>
          <a:p>
            <a:r>
              <a:rPr lang="en-US" sz="3200" dirty="0"/>
              <a:t>Just as you get better at basketball with practice and repetition of basic skills, so too with drawing.</a:t>
            </a:r>
          </a:p>
          <a:p>
            <a:r>
              <a:rPr lang="en-US" sz="3200" dirty="0"/>
              <a:t>The more you practice making marks, the more you will naturally understand what your hand and pencil can do.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973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0"/>
                <a:alpha val="38000"/>
              </a:schemeClr>
            </a:gs>
            <a:gs pos="31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79F91-AA57-054E-83FD-BDFC0ED4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Practice #2  Drawing Geometrical Patterns</a:t>
            </a: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Step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85606-746F-9640-9D7C-7302610FE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750" y="1597432"/>
            <a:ext cx="11100471" cy="5063012"/>
          </a:xfrm>
        </p:spPr>
        <p:txBody>
          <a:bodyPr anchor="ctr">
            <a:noAutofit/>
          </a:bodyPr>
          <a:lstStyle/>
          <a:p>
            <a:r>
              <a:rPr lang="en-US" dirty="0"/>
              <a:t>Doodling is great practice. Fill a page with random geometrical patterns.</a:t>
            </a:r>
          </a:p>
          <a:p>
            <a:r>
              <a:rPr lang="en-US" dirty="0"/>
              <a:t>Make some lines dark, others light, some thick, some thin. Make variable lines. Make circles, squares, triangles, long straight lines, smooth curves and elbow and finger arcs.</a:t>
            </a:r>
          </a:p>
          <a:p>
            <a:pPr marL="0" indent="0">
              <a:buNone/>
            </a:pPr>
            <a:r>
              <a:rPr lang="en-US" dirty="0"/>
              <a:t>*Practice drawing these shapes focusing on moving only your shoulder, only your elbow, only your wrist, only your finger, as you did in Practice #1.</a:t>
            </a:r>
          </a:p>
          <a:p>
            <a:r>
              <a:rPr lang="en-US" dirty="0"/>
              <a:t>When you have drawn all your lines and shapes, go back and label them as finger, wrist, elbow, and shoulder drawings. Make sure you have LOTS of each.</a:t>
            </a:r>
          </a:p>
        </p:txBody>
      </p:sp>
    </p:spTree>
    <p:extLst>
      <p:ext uri="{BB962C8B-B14F-4D97-AF65-F5344CB8AC3E}">
        <p14:creationId xmlns:p14="http://schemas.microsoft.com/office/powerpoint/2010/main" val="133387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  <a:alpha val="45000"/>
              </a:schemeClr>
            </a:gs>
            <a:gs pos="11000">
              <a:schemeClr val="accent2">
                <a:lumMod val="45000"/>
                <a:lumOff val="55000"/>
              </a:schemeClr>
            </a:gs>
            <a:gs pos="43000">
              <a:schemeClr val="accent2">
                <a:lumMod val="45000"/>
                <a:lumOff val="55000"/>
              </a:schemeClr>
            </a:gs>
            <a:gs pos="58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E9ADC4-E968-4D4E-94B9-CC731145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4425"/>
          </a:xfrm>
        </p:spPr>
        <p:txBody>
          <a:bodyPr/>
          <a:lstStyle/>
          <a:p>
            <a:r>
              <a:rPr lang="en-US" dirty="0"/>
              <a:t>Practice 2, Drawing Geometrical Patterns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DA2727D-845E-5B45-BC97-15118CCD3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713" y="72515"/>
            <a:ext cx="5651499" cy="671297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75B33E-2517-D94B-9806-2669BB433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913" y="1671638"/>
            <a:ext cx="4672011" cy="47291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000" dirty="0"/>
              <a:t>Step 1</a:t>
            </a:r>
            <a:endParaRPr lang="en-US" sz="3000" b="1" dirty="0"/>
          </a:p>
          <a:p>
            <a:r>
              <a:rPr lang="en-US" sz="2600" b="1" dirty="0"/>
              <a:t>Draw geometrical shapes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600" dirty="0"/>
              <a:t>Light and dark lines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600" dirty="0"/>
              <a:t>Thick and thin lines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600" dirty="0"/>
              <a:t>Circles, squares, triangles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600" dirty="0"/>
              <a:t>Long straight lines, smooth curves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600" dirty="0"/>
              <a:t>Elbow and finger arcs </a:t>
            </a:r>
          </a:p>
          <a:p>
            <a:r>
              <a:rPr lang="en-US" sz="2400" dirty="0"/>
              <a:t>	</a:t>
            </a:r>
          </a:p>
          <a:p>
            <a:r>
              <a:rPr lang="en-US" sz="2600" b="1" dirty="0"/>
              <a:t>Label finger, wrist, elbow, and shoulder lines.</a:t>
            </a:r>
          </a:p>
          <a:p>
            <a:endParaRPr lang="en-US" sz="2000" dirty="0"/>
          </a:p>
          <a:p>
            <a:r>
              <a:rPr lang="en-US" sz="2000" dirty="0"/>
              <a:t>Make sure you have</a:t>
            </a:r>
            <a:r>
              <a:rPr lang="en-US" sz="2000" b="1" dirty="0"/>
              <a:t> LOTS </a:t>
            </a:r>
            <a:r>
              <a:rPr lang="en-US" sz="2000" dirty="0"/>
              <a:t>of each kind.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469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  <a:alpha val="49000"/>
              </a:schemeClr>
            </a:gs>
            <a:gs pos="11000">
              <a:schemeClr val="accent2">
                <a:lumMod val="45000"/>
                <a:lumOff val="55000"/>
              </a:schemeClr>
            </a:gs>
            <a:gs pos="43000">
              <a:schemeClr val="accent2">
                <a:lumMod val="45000"/>
                <a:lumOff val="55000"/>
              </a:schemeClr>
            </a:gs>
            <a:gs pos="58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A5CD3E-B0BD-4046-AF5B-4554992C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Practice #2 Drawing Geometrical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A631-7ACA-2040-8CD4-E211A15BE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1" y="1622745"/>
            <a:ext cx="11470712" cy="494071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/>
              <a:t>Step 2 </a:t>
            </a:r>
          </a:p>
          <a:p>
            <a:r>
              <a:rPr lang="en-US" dirty="0"/>
              <a:t> Fill in spaces with </a:t>
            </a:r>
            <a:r>
              <a:rPr lang="en-US" b="1" dirty="0"/>
              <a:t>tone</a:t>
            </a:r>
            <a:r>
              <a:rPr lang="en-US" dirty="0"/>
              <a:t>, </a:t>
            </a:r>
            <a:r>
              <a:rPr lang="en-US" b="1" dirty="0"/>
              <a:t>grading</a:t>
            </a:r>
            <a:r>
              <a:rPr lang="en-US" dirty="0"/>
              <a:t> and </a:t>
            </a:r>
            <a:r>
              <a:rPr lang="en-US" b="1" dirty="0"/>
              <a:t>texture. </a:t>
            </a:r>
            <a:r>
              <a:rPr lang="en-US" dirty="0"/>
              <a:t>Fill in some of the spaces with even, continuous tone, or a smooth graded tone going from rich dark to as light a value as you can make.</a:t>
            </a:r>
          </a:p>
          <a:p>
            <a:endParaRPr lang="en-US" dirty="0"/>
          </a:p>
          <a:p>
            <a:pPr lvl="1"/>
            <a:r>
              <a:rPr lang="en-US" sz="2800" dirty="0"/>
              <a:t>Fill boxes with hatched lines and cross hatching. </a:t>
            </a:r>
          </a:p>
          <a:p>
            <a:pPr lvl="1"/>
            <a:r>
              <a:rPr lang="en-US" sz="2800" dirty="0"/>
              <a:t>Invent textures:  A hairy surface, a bumpy surface, a pitted surface, a pebbled surface, dry cracks.</a:t>
            </a:r>
          </a:p>
          <a:p>
            <a:pPr lvl="1"/>
            <a:r>
              <a:rPr lang="en-US" sz="2800" dirty="0"/>
              <a:t>Use only one color but vary the texture and pressure to create color and tone. </a:t>
            </a:r>
            <a:endParaRPr lang="en-US" sz="2400" dirty="0"/>
          </a:p>
          <a:p>
            <a:pPr>
              <a:buFont typeface="Wingdings" pitchFamily="2" charset="2"/>
              <a:buChar char="v"/>
            </a:pPr>
            <a:r>
              <a:rPr lang="en-US" sz="2400" dirty="0"/>
              <a:t>With this training, you will be able to draw straight lines, smooth curves, and sets of parallel lines, which are great for plant stems.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040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  <a:alpha val="29000"/>
              </a:schemeClr>
            </a:gs>
            <a:gs pos="11000">
              <a:schemeClr val="accent2">
                <a:lumMod val="45000"/>
                <a:lumOff val="55000"/>
              </a:schemeClr>
            </a:gs>
            <a:gs pos="43000">
              <a:schemeClr val="accent2">
                <a:lumMod val="45000"/>
                <a:lumOff val="55000"/>
              </a:schemeClr>
            </a:gs>
            <a:gs pos="58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2F68D4-FE94-3F46-9C39-24FF00A6D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400843"/>
            <a:ext cx="5183188" cy="518231"/>
          </a:xfrm>
        </p:spPr>
        <p:txBody>
          <a:bodyPr/>
          <a:lstStyle/>
          <a:p>
            <a:pPr algn="ctr"/>
            <a:r>
              <a:rPr lang="en-US" dirty="0"/>
              <a:t>Practice #2, Step 2</a:t>
            </a:r>
          </a:p>
        </p:txBody>
      </p:sp>
      <p:pic>
        <p:nvPicPr>
          <p:cNvPr id="20" name="Content Placeholder 19" descr="Diagram&#10;&#10;Description automatically generated">
            <a:extLst>
              <a:ext uri="{FF2B5EF4-FFF2-40B4-BE49-F238E27FC236}">
                <a16:creationId xmlns:a16="http://schemas.microsoft.com/office/drawing/2014/main" id="{BC31B73F-C3D1-2B47-A855-5D700A9C24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5400000">
            <a:off x="6096764" y="1589755"/>
            <a:ext cx="5746285" cy="436879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69E18-A86A-F14C-8BC4-85E81FF97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20" y="400844"/>
            <a:ext cx="5157787" cy="518231"/>
          </a:xfrm>
        </p:spPr>
        <p:txBody>
          <a:bodyPr/>
          <a:lstStyle/>
          <a:p>
            <a:pPr algn="ctr"/>
            <a:r>
              <a:rPr lang="en-US" dirty="0"/>
              <a:t>Practice #2, Step 1</a:t>
            </a:r>
          </a:p>
        </p:txBody>
      </p:sp>
      <p:pic>
        <p:nvPicPr>
          <p:cNvPr id="14" name="Content Placeholder 13" descr="Diagram&#10;&#10;Description automatically generated">
            <a:extLst>
              <a:ext uri="{FF2B5EF4-FFF2-40B4-BE49-F238E27FC236}">
                <a16:creationId xmlns:a16="http://schemas.microsoft.com/office/drawing/2014/main" id="{2F710191-948F-8244-BC3A-174006E3DC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15746" y="864887"/>
            <a:ext cx="4538133" cy="5782409"/>
          </a:xfrm>
        </p:spPr>
      </p:pic>
    </p:spTree>
    <p:extLst>
      <p:ext uri="{BB962C8B-B14F-4D97-AF65-F5344CB8AC3E}">
        <p14:creationId xmlns:p14="http://schemas.microsoft.com/office/powerpoint/2010/main" val="169819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F04F73-CABB-D14B-BA97-E1D84A3E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Bye for Now. Thanks for Joining Me.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A picture containing insect&#10;&#10;Description automatically generated">
            <a:extLst>
              <a:ext uri="{FF2B5EF4-FFF2-40B4-BE49-F238E27FC236}">
                <a16:creationId xmlns:a16="http://schemas.microsoft.com/office/drawing/2014/main" id="{28693EC8-0221-E24E-9305-F2486278A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5" r="-2" b="-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9" name="Content Placeholder 8" descr="A picture containing text, bed, nature&#10;&#10;Description automatically generated">
            <a:extLst>
              <a:ext uri="{FF2B5EF4-FFF2-40B4-BE49-F238E27FC236}">
                <a16:creationId xmlns:a16="http://schemas.microsoft.com/office/drawing/2014/main" id="{35348DCE-86E1-244F-8D4E-530A813A10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6894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52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395</Words>
  <Application>Microsoft Macintosh PowerPoint</Application>
  <PresentationFormat>Widescreen</PresentationFormat>
  <Paragraphs>34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BUILDING NEW SKILLS: BASIC DRAWING EXERCISES</vt:lpstr>
      <vt:lpstr>Practice will develop your drawing skills</vt:lpstr>
      <vt:lpstr>Practice #2  Drawing Geometrical Patterns Step 1</vt:lpstr>
      <vt:lpstr>Practice 2, Drawing Geometrical Patterns</vt:lpstr>
      <vt:lpstr>Practice #2 Drawing Geometrical Patterns</vt:lpstr>
      <vt:lpstr>PowerPoint Presentation</vt:lpstr>
      <vt:lpstr>Bye for Now. Thanks for Joining 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NEW SKILLS: BASIC DRAWING EXERCISES</dc:title>
  <dc:creator>Paula Harvey</dc:creator>
  <cp:lastModifiedBy>Paula Harvey</cp:lastModifiedBy>
  <cp:revision>3</cp:revision>
  <dcterms:created xsi:type="dcterms:W3CDTF">2021-01-19T22:34:51Z</dcterms:created>
  <dcterms:modified xsi:type="dcterms:W3CDTF">2021-01-19T23:40:42Z</dcterms:modified>
</cp:coreProperties>
</file>