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74" r:id="rId4"/>
    <p:sldId id="275" r:id="rId5"/>
    <p:sldId id="276" r:id="rId6"/>
    <p:sldId id="29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53"/>
  </p:normalViewPr>
  <p:slideViewPr>
    <p:cSldViewPr snapToGrid="0" snapToObjects="1">
      <p:cViewPr varScale="1">
        <p:scale>
          <a:sx n="90" d="100"/>
          <a:sy n="90" d="100"/>
        </p:scale>
        <p:origin x="232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F9B60-EF61-3945-87A0-D5D5CFBAD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3D46D-E30A-8240-BF19-EB477DE268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B0B94-4B5A-5241-8A29-B4CB9E506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4D8C-1F1A-1B4D-A188-CE805420FD0E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2232D-5FA9-184F-BDA0-00A301DCA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DE650-7474-0A42-ABD7-D644AB76A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9499-5CC0-7B44-BF34-E2D4ABCA9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331FB-81F1-7344-973E-86C771BA0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2FC538-3300-5A4B-A998-B2DB3D46B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F72E6-5B7E-2849-A018-6A40121C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4D8C-1F1A-1B4D-A188-CE805420FD0E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D22D6-3B3F-D54C-A9E0-8B783FE6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2FC74-A659-4E4D-B215-0E277A796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9499-5CC0-7B44-BF34-E2D4ABCA9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73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FDB161-7AEA-2143-ABB2-B33DE4F140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FF9B8D-1996-6843-8610-73D450ACB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F9B30-4FA4-6E4C-9B48-96D17302A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4D8C-1F1A-1B4D-A188-CE805420FD0E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7D825-BDF6-9F45-BF66-EA18303F9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5ACBE-FDF8-9642-8225-45B5DC02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9499-5CC0-7B44-BF34-E2D4ABCA9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6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A9E21-8587-AF4D-9780-1372FB083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AFCB9-DFB8-0646-87C9-874CD8A70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03018-5E10-9B4F-B313-7CF69716E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4D8C-1F1A-1B4D-A188-CE805420FD0E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A9F03-DD22-914F-929B-BF9E70A2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8E5A1-7092-2048-9431-D36380579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9499-5CC0-7B44-BF34-E2D4ABCA9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14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76680-1FE5-EE49-9F0B-B368AE1FF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751C5-E9E6-5841-A8BB-6A9862565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6415D-99A6-DA44-AC17-D1B244F18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4D8C-1F1A-1B4D-A188-CE805420FD0E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2412-7435-2346-920C-EE49AB1DB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3EAA1-9522-2440-88D0-A8D25EE92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9499-5CC0-7B44-BF34-E2D4ABCA9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88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FFF27-EB80-B343-A3D7-B74DEDD49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5E185-714F-B94C-BA96-E2BC8143B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1514B5-2A3E-314F-8462-272DD5594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69700-45FB-5247-8BE9-80B8A2C1D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4D8C-1F1A-1B4D-A188-CE805420FD0E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599876-E95E-C84D-9803-BB3B681A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C365B-3FB9-0C48-B3A8-44FDAFA6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9499-5CC0-7B44-BF34-E2D4ABCA9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63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7365-C0C9-B147-8DA1-917E19AE3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6AC33-5FA9-4B40-9D2B-B28F5AC71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BD8F9B-ACEF-2E40-8C26-98E7E89ED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69AD90-8BDF-894D-9AAB-4927B4F864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8804D0-D721-2142-96F4-CB8C51AAFE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43DFAA-6DF3-FD44-B85D-449DCBCCF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4D8C-1F1A-1B4D-A188-CE805420FD0E}" type="datetimeFigureOut">
              <a:rPr lang="en-US" smtClean="0"/>
              <a:t>1/19/21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A61A34-29D0-584D-BD9F-761F8B4C7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DC176B-79BD-0F45-935E-B83732865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9499-5CC0-7B44-BF34-E2D4ABCA9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2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309FC-43DD-7843-8582-60C3E696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F9C37-FAF0-DA45-82D6-3B70F451C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4D8C-1F1A-1B4D-A188-CE805420FD0E}" type="datetimeFigureOut">
              <a:rPr lang="en-US" smtClean="0"/>
              <a:t>1/19/21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D0F62-6D91-8D4C-A3B0-74FA4D91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36AC55-0DB9-6647-8F9E-FED3C47A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9499-5CC0-7B44-BF34-E2D4ABCA9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42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711F7A-A35A-DF40-96B5-C8D96D5F5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4D8C-1F1A-1B4D-A188-CE805420FD0E}" type="datetimeFigureOut">
              <a:rPr lang="en-US" smtClean="0"/>
              <a:t>1/19/21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80B830-5447-6746-9F92-F4A70BCB5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359C8-C6AB-C940-800B-EDBC026C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9499-5CC0-7B44-BF34-E2D4ABCA9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39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9F3BD-28F7-CC4F-9EAC-3E112F4D9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6453B-0D54-A14E-B781-C9A559F4C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88EA0-66C0-434C-A064-F46C4D964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20FD1-CB28-894A-9A4C-3C8F5766A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4D8C-1F1A-1B4D-A188-CE805420FD0E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B8E7A-6C79-124D-B054-C3E336A3D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FF93F-06EE-0242-95A0-A8E51819D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9499-5CC0-7B44-BF34-E2D4ABCA9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C21C6-86F1-8844-9B89-54C880E5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E95886-32CD-5F49-8B3F-F595B33F61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2F8BE8-F2ED-D14C-B6D5-C4F87D825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B81DB-EA8E-1545-A084-592A5730C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84D8C-1F1A-1B4D-A188-CE805420FD0E}" type="datetimeFigureOut">
              <a:rPr lang="en-US" smtClean="0"/>
              <a:t>1/19/21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29473-FA28-9847-97CE-3205B9A9E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38D4D-7CC6-704A-A4F7-C3DA61D22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79499-5CC0-7B44-BF34-E2D4ABCA9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66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8265D0-A493-2944-AC49-22C9B5EED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3D633-DD1A-3D4C-80E4-988EA55CD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3BA53-5060-4C43-9F6D-A1354E1118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84D8C-1F1A-1B4D-A188-CE805420FD0E}" type="datetimeFigureOut">
              <a:rPr lang="en-US" smtClean="0"/>
              <a:t>1/19/21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D3856-D0CB-794B-ADF3-CC31BC006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331FC-DDC9-2B4C-A5FA-8E29E40FD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79499-5CC0-7B44-BF34-E2D4ABCA9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14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6B20A3EC-66EC-4163-A2EB-97254E94D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1FE146-F8BB-E74A-B8D9-029639F7C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BUILDING NEW SKILLS:</a:t>
            </a:r>
            <a:br>
              <a:rPr lang="en-US" sz="5200">
                <a:solidFill>
                  <a:srgbClr val="FFFFFF"/>
                </a:solidFill>
              </a:rPr>
            </a:br>
            <a:r>
              <a:rPr lang="en-US" sz="5200">
                <a:solidFill>
                  <a:srgbClr val="FFFFFF"/>
                </a:solidFill>
              </a:rPr>
              <a:t>BASIC DRAWING EXERCISES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9F0E9-B007-FD4A-963B-ED5BBB9399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Drawing Exercise 4</a:t>
            </a:r>
          </a:p>
        </p:txBody>
      </p:sp>
    </p:spTree>
    <p:extLst>
      <p:ext uri="{BB962C8B-B14F-4D97-AF65-F5344CB8AC3E}">
        <p14:creationId xmlns:p14="http://schemas.microsoft.com/office/powerpoint/2010/main" val="402090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482967-73B4-6B42-AD1E-9350AAFC3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Practice will develop your drawing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3D0F1-2E42-F54E-9D5C-3F022AA1B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3200" dirty="0"/>
              <a:t>Think of drawing exercises as warm-ups and drills. </a:t>
            </a:r>
          </a:p>
          <a:p>
            <a:r>
              <a:rPr lang="en-US" sz="3200" dirty="0"/>
              <a:t>Just as you get better at basketball with practice and repetition of basic skills, so too with drawing.</a:t>
            </a:r>
          </a:p>
          <a:p>
            <a:r>
              <a:rPr lang="en-US" sz="3200" dirty="0"/>
              <a:t>The more you practice making marks, the more you will naturally understand what your hand and pencil can do.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16430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9C57F3-FB45-8647-B310-54525A590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Practice 4: Learning to Draw Lightly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54503D-AA92-344D-8FD8-02068DF84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en-US" sz="3200" dirty="0"/>
              <a:t>Learning to draw lightly is a skill we can develop with a little practice.</a:t>
            </a:r>
          </a:p>
          <a:p>
            <a:r>
              <a:rPr lang="en-US" sz="3200" dirty="0"/>
              <a:t>The energy behind this kind of drawing will be used again and again in observational drawing.</a:t>
            </a:r>
          </a:p>
          <a:p>
            <a:r>
              <a:rPr lang="en-US" sz="3200" dirty="0"/>
              <a:t>Using one journal page, get ready to warm up!</a:t>
            </a:r>
          </a:p>
        </p:txBody>
      </p:sp>
    </p:spTree>
    <p:extLst>
      <p:ext uri="{BB962C8B-B14F-4D97-AF65-F5344CB8AC3E}">
        <p14:creationId xmlns:p14="http://schemas.microsoft.com/office/powerpoint/2010/main" val="2597041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3877-BFFA-1340-A5B3-3B874D075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78" y="457994"/>
            <a:ext cx="4557711" cy="1058862"/>
          </a:xfrm>
        </p:spPr>
        <p:txBody>
          <a:bodyPr/>
          <a:lstStyle/>
          <a:p>
            <a:r>
              <a:rPr lang="en-US" dirty="0"/>
              <a:t>Practice 4</a:t>
            </a:r>
            <a:br>
              <a:rPr lang="en-US" dirty="0"/>
            </a:br>
            <a:r>
              <a:rPr lang="en-US" dirty="0"/>
              <a:t>Learning to Draw Lightly</a:t>
            </a:r>
          </a:p>
        </p:txBody>
      </p:sp>
      <p:pic>
        <p:nvPicPr>
          <p:cNvPr id="6" name="Picture Placeholder 5" descr="Circle&#10;&#10;Description automatically generated with medium confidence">
            <a:extLst>
              <a:ext uri="{FF2B5EF4-FFF2-40B4-BE49-F238E27FC236}">
                <a16:creationId xmlns:a16="http://schemas.microsoft.com/office/drawing/2014/main" id="{1112F362-8039-B34D-8892-12D8BD093A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0633" r="10633"/>
          <a:stretch/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5A37A-41F9-B149-8AB3-F9FBF0AEF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378" y="1516857"/>
            <a:ext cx="4730352" cy="5153818"/>
          </a:xfrm>
        </p:spPr>
        <p:txBody>
          <a:bodyPr>
            <a:normAutofit fontScale="77500" lnSpcReduction="20000"/>
          </a:bodyPr>
          <a:lstStyle/>
          <a:p>
            <a:endParaRPr lang="en-US" sz="2900" dirty="0"/>
          </a:p>
          <a:p>
            <a:r>
              <a:rPr lang="en-US" sz="2900" dirty="0"/>
              <a:t>Use the following sequence as a </a:t>
            </a:r>
            <a:r>
              <a:rPr lang="en-US" sz="2900" b="1" dirty="0"/>
              <a:t>warm-up</a:t>
            </a:r>
            <a:r>
              <a:rPr lang="en-US" sz="2900" dirty="0"/>
              <a:t> to drawing.</a:t>
            </a:r>
          </a:p>
          <a:p>
            <a:pPr lvl="1"/>
            <a:endParaRPr lang="en-US" sz="3200" dirty="0"/>
          </a:p>
          <a:p>
            <a:pPr marL="514350" indent="-514350">
              <a:buAutoNum type="arabicPeriod"/>
            </a:pPr>
            <a:r>
              <a:rPr lang="en-US" sz="3400" dirty="0"/>
              <a:t>Start by loosening up. Relax your shoulders, arm and hand. And draw a circle on your paper.</a:t>
            </a:r>
          </a:p>
          <a:p>
            <a:pPr marL="514350" indent="-514350">
              <a:buAutoNum type="arabicPeriod"/>
            </a:pPr>
            <a:r>
              <a:rPr lang="en-US" sz="3200" dirty="0"/>
              <a:t>Drop your shoulders, unclench your jaw, loosen up on your pencil grip and move your pencil grip back a little. </a:t>
            </a:r>
          </a:p>
          <a:p>
            <a:pPr marL="514350" indent="-514350">
              <a:buAutoNum type="arabicPeriod"/>
            </a:pPr>
            <a:r>
              <a:rPr lang="en-US" sz="3200" dirty="0"/>
              <a:t>When you draw, move your whole arm, not just the fingers. Draw another circle, then another.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254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054F-0DFF-B147-BC07-89CC3DAEC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14425"/>
          </a:xfrm>
        </p:spPr>
        <p:txBody>
          <a:bodyPr/>
          <a:lstStyle/>
          <a:p>
            <a:r>
              <a:rPr lang="en-US" b="1" dirty="0"/>
              <a:t>Practice 4: Learning to Draw Lightly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CA9F3-CC1B-4441-8103-825F786A3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Now lighten up!</a:t>
            </a:r>
          </a:p>
          <a:p>
            <a:pPr lvl="1"/>
            <a:r>
              <a:rPr lang="en-US" dirty="0"/>
              <a:t>Draw a circle as lightly as you can. </a:t>
            </a:r>
          </a:p>
          <a:p>
            <a:pPr lvl="1"/>
            <a:r>
              <a:rPr lang="en-US" dirty="0"/>
              <a:t>Now see if you can draw one that is even lighter.</a:t>
            </a:r>
          </a:p>
          <a:p>
            <a:pPr lvl="1"/>
            <a:r>
              <a:rPr lang="en-US" dirty="0"/>
              <a:t>Fill the whole page with the lightest circles your pencil can make. </a:t>
            </a:r>
          </a:p>
          <a:p>
            <a:pPr lvl="1"/>
            <a:r>
              <a:rPr lang="en-US" dirty="0"/>
              <a:t>Now speed it up. Keep the lines loose and light, but this time the goal is to also make them fast. </a:t>
            </a:r>
          </a:p>
          <a:p>
            <a:pPr lvl="1"/>
            <a:r>
              <a:rPr lang="en-US" dirty="0"/>
              <a:t>Make a series of overlapping circles, scribbles, and flowing lines.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1358B6-668F-BE4D-AB09-C10E30F3335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tiled&#10;&#10;Description automatically generated">
            <a:extLst>
              <a:ext uri="{FF2B5EF4-FFF2-40B4-BE49-F238E27FC236}">
                <a16:creationId xmlns:a16="http://schemas.microsoft.com/office/drawing/2014/main" id="{A31F0226-65FC-F744-A967-A9152FADB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52" y="2057400"/>
            <a:ext cx="4155973" cy="388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6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7F04F73-CABB-D14B-BA97-E1D84A3EB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Bye for Now. Thanks for Joining Me.</a:t>
            </a:r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 descr="A close - up of a dragonfly on a leaf&#10;&#10;Description automatically generated with medium confidence">
            <a:extLst>
              <a:ext uri="{FF2B5EF4-FFF2-40B4-BE49-F238E27FC236}">
                <a16:creationId xmlns:a16="http://schemas.microsoft.com/office/drawing/2014/main" id="{C939D978-4C5B-F640-848B-6658607244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28" r="3" b="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9" name="Content Placeholder 8" descr="A picture containing text, bed, nature&#10;&#10;Description automatically generated">
            <a:extLst>
              <a:ext uri="{FF2B5EF4-FFF2-40B4-BE49-F238E27FC236}">
                <a16:creationId xmlns:a16="http://schemas.microsoft.com/office/drawing/2014/main" id="{35348DCE-86E1-244F-8D4E-530A813A10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6894" r="-2" b="-2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99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290</Words>
  <Application>Microsoft Macintosh PowerPoint</Application>
  <PresentationFormat>Widescreen</PresentationFormat>
  <Paragraphs>25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BUILDING NEW SKILLS: BASIC DRAWING EXERCISES</vt:lpstr>
      <vt:lpstr>Practice will develop your drawing skills</vt:lpstr>
      <vt:lpstr>Practice 4: Learning to Draw Lightly</vt:lpstr>
      <vt:lpstr>Practice 4 Learning to Draw Lightly</vt:lpstr>
      <vt:lpstr>Practice 4: Learning to Draw Lightly</vt:lpstr>
      <vt:lpstr>Bye for Now. Thanks for Joining Me.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Harvey</dc:creator>
  <cp:lastModifiedBy>Paula Harvey</cp:lastModifiedBy>
  <cp:revision>3</cp:revision>
  <dcterms:created xsi:type="dcterms:W3CDTF">2021-01-19T22:35:19Z</dcterms:created>
  <dcterms:modified xsi:type="dcterms:W3CDTF">2021-01-19T23:38:18Z</dcterms:modified>
</cp:coreProperties>
</file>